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3"/>
  </p:notesMasterIdLst>
  <p:sldIdLst>
    <p:sldId id="257" r:id="rId2"/>
    <p:sldId id="273" r:id="rId3"/>
    <p:sldId id="315" r:id="rId4"/>
    <p:sldId id="316" r:id="rId5"/>
    <p:sldId id="317" r:id="rId6"/>
    <p:sldId id="274" r:id="rId7"/>
    <p:sldId id="275" r:id="rId8"/>
    <p:sldId id="276" r:id="rId9"/>
    <p:sldId id="318" r:id="rId10"/>
    <p:sldId id="277" r:id="rId11"/>
    <p:sldId id="279" r:id="rId12"/>
    <p:sldId id="280" r:id="rId13"/>
    <p:sldId id="281" r:id="rId14"/>
    <p:sldId id="319" r:id="rId15"/>
    <p:sldId id="320" r:id="rId16"/>
    <p:sldId id="284" r:id="rId17"/>
    <p:sldId id="285" r:id="rId18"/>
    <p:sldId id="286" r:id="rId19"/>
    <p:sldId id="289" r:id="rId20"/>
    <p:sldId id="290" r:id="rId21"/>
    <p:sldId id="291" r:id="rId22"/>
    <p:sldId id="292" r:id="rId23"/>
    <p:sldId id="321" r:id="rId24"/>
    <p:sldId id="293" r:id="rId25"/>
    <p:sldId id="294" r:id="rId26"/>
    <p:sldId id="295" r:id="rId27"/>
    <p:sldId id="296" r:id="rId28"/>
    <p:sldId id="297" r:id="rId29"/>
    <p:sldId id="298" r:id="rId30"/>
    <p:sldId id="300" r:id="rId31"/>
    <p:sldId id="301" r:id="rId32"/>
    <p:sldId id="302" r:id="rId33"/>
    <p:sldId id="304" r:id="rId34"/>
    <p:sldId id="305" r:id="rId35"/>
    <p:sldId id="322" r:id="rId36"/>
    <p:sldId id="323" r:id="rId37"/>
    <p:sldId id="306" r:id="rId38"/>
    <p:sldId id="307" r:id="rId39"/>
    <p:sldId id="324" r:id="rId40"/>
    <p:sldId id="310" r:id="rId41"/>
    <p:sldId id="325" r:id="rId42"/>
    <p:sldId id="326" r:id="rId43"/>
    <p:sldId id="348" r:id="rId44"/>
    <p:sldId id="329" r:id="rId45"/>
    <p:sldId id="328" r:id="rId46"/>
    <p:sldId id="327" r:id="rId47"/>
    <p:sldId id="330" r:id="rId48"/>
    <p:sldId id="349" r:id="rId49"/>
    <p:sldId id="331" r:id="rId50"/>
    <p:sldId id="350" r:id="rId51"/>
    <p:sldId id="332" r:id="rId52"/>
    <p:sldId id="311" r:id="rId53"/>
    <p:sldId id="333" r:id="rId54"/>
    <p:sldId id="312" r:id="rId55"/>
    <p:sldId id="335" r:id="rId56"/>
    <p:sldId id="313" r:id="rId57"/>
    <p:sldId id="334" r:id="rId58"/>
    <p:sldId id="314" r:id="rId59"/>
    <p:sldId id="336" r:id="rId60"/>
    <p:sldId id="337" r:id="rId61"/>
    <p:sldId id="338" r:id="rId62"/>
    <p:sldId id="339" r:id="rId63"/>
    <p:sldId id="340" r:id="rId64"/>
    <p:sldId id="341" r:id="rId65"/>
    <p:sldId id="351" r:id="rId66"/>
    <p:sldId id="342" r:id="rId67"/>
    <p:sldId id="343" r:id="rId68"/>
    <p:sldId id="344" r:id="rId69"/>
    <p:sldId id="345" r:id="rId70"/>
    <p:sldId id="346" r:id="rId71"/>
    <p:sldId id="347" r:id="rId7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26F9AE6-9E2C-42AF-BF24-A135F23460C2}" v="406" dt="2023-10-08T20:23:57.02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78885" autoAdjust="0"/>
  </p:normalViewPr>
  <p:slideViewPr>
    <p:cSldViewPr snapToGrid="0">
      <p:cViewPr varScale="1">
        <p:scale>
          <a:sx n="87" d="100"/>
          <a:sy n="87" d="100"/>
        </p:scale>
        <p:origin x="1512"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79"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Vedovelli" userId="08bbc03a-128d-4470-96d1-8210d62f8c86" providerId="ADAL" clId="{426F9AE6-9E2C-42AF-BF24-A135F23460C2}"/>
    <pc:docChg chg="undo custSel addSld delSld modSld sldOrd">
      <pc:chgData name="Luca Vedovelli" userId="08bbc03a-128d-4470-96d1-8210d62f8c86" providerId="ADAL" clId="{426F9AE6-9E2C-42AF-BF24-A135F23460C2}" dt="2023-10-08T20:26:50.546" v="7082" actId="20577"/>
      <pc:docMkLst>
        <pc:docMk/>
      </pc:docMkLst>
      <pc:sldChg chg="addSp delSp modSp mod">
        <pc:chgData name="Luca Vedovelli" userId="08bbc03a-128d-4470-96d1-8210d62f8c86" providerId="ADAL" clId="{426F9AE6-9E2C-42AF-BF24-A135F23460C2}" dt="2023-10-07T14:59:45.287" v="6656" actId="20577"/>
        <pc:sldMkLst>
          <pc:docMk/>
          <pc:sldMk cId="3115733725" sldId="257"/>
        </pc:sldMkLst>
        <pc:spChg chg="mod">
          <ac:chgData name="Luca Vedovelli" userId="08bbc03a-128d-4470-96d1-8210d62f8c86" providerId="ADAL" clId="{426F9AE6-9E2C-42AF-BF24-A135F23460C2}" dt="2023-10-05T10:54:02.208" v="147" actId="26606"/>
          <ac:spMkLst>
            <pc:docMk/>
            <pc:sldMk cId="3115733725" sldId="257"/>
            <ac:spMk id="2" creationId="{00000000-0000-0000-0000-000000000000}"/>
          </ac:spMkLst>
        </pc:spChg>
        <pc:spChg chg="add mod">
          <ac:chgData name="Luca Vedovelli" userId="08bbc03a-128d-4470-96d1-8210d62f8c86" providerId="ADAL" clId="{426F9AE6-9E2C-42AF-BF24-A135F23460C2}" dt="2023-10-07T14:59:45.287" v="6656" actId="20577"/>
          <ac:spMkLst>
            <pc:docMk/>
            <pc:sldMk cId="3115733725" sldId="257"/>
            <ac:spMk id="4" creationId="{A3ADE17B-83B0-4B06-7FAE-0D17308DBBF2}"/>
          </ac:spMkLst>
        </pc:spChg>
        <pc:spChg chg="add del">
          <ac:chgData name="Luca Vedovelli" userId="08bbc03a-128d-4470-96d1-8210d62f8c86" providerId="ADAL" clId="{426F9AE6-9E2C-42AF-BF24-A135F23460C2}" dt="2023-10-05T10:54:02.208" v="147" actId="26606"/>
          <ac:spMkLst>
            <pc:docMk/>
            <pc:sldMk cId="3115733725" sldId="257"/>
            <ac:spMk id="9" creationId="{09F55FD1-95FA-98DA-84AA-145D29A533D7}"/>
          </ac:spMkLst>
        </pc:spChg>
        <pc:spChg chg="add del">
          <ac:chgData name="Luca Vedovelli" userId="08bbc03a-128d-4470-96d1-8210d62f8c86" providerId="ADAL" clId="{426F9AE6-9E2C-42AF-BF24-A135F23460C2}" dt="2023-10-05T10:54:02.208" v="147" actId="26606"/>
          <ac:spMkLst>
            <pc:docMk/>
            <pc:sldMk cId="3115733725" sldId="257"/>
            <ac:spMk id="11" creationId="{3AC9EE06-57AF-0FF5-450C-2A606C23B8F6}"/>
          </ac:spMkLst>
        </pc:spChg>
        <pc:spChg chg="add del">
          <ac:chgData name="Luca Vedovelli" userId="08bbc03a-128d-4470-96d1-8210d62f8c86" providerId="ADAL" clId="{426F9AE6-9E2C-42AF-BF24-A135F23460C2}" dt="2023-10-05T10:53:55.103" v="143" actId="26606"/>
          <ac:spMkLst>
            <pc:docMk/>
            <pc:sldMk cId="3115733725" sldId="257"/>
            <ac:spMk id="18" creationId="{F5258B98-3BD5-0A20-B0E7-944EAEB2654A}"/>
          </ac:spMkLst>
        </pc:spChg>
        <pc:spChg chg="add del">
          <ac:chgData name="Luca Vedovelli" userId="08bbc03a-128d-4470-96d1-8210d62f8c86" providerId="ADAL" clId="{426F9AE6-9E2C-42AF-BF24-A135F23460C2}" dt="2023-10-05T10:53:55.103" v="143" actId="26606"/>
          <ac:spMkLst>
            <pc:docMk/>
            <pc:sldMk cId="3115733725" sldId="257"/>
            <ac:spMk id="20" creationId="{D70BC64E-B094-49DE-BD9C-DB662FCF598F}"/>
          </ac:spMkLst>
        </pc:spChg>
        <pc:spChg chg="add del">
          <ac:chgData name="Luca Vedovelli" userId="08bbc03a-128d-4470-96d1-8210d62f8c86" providerId="ADAL" clId="{426F9AE6-9E2C-42AF-BF24-A135F23460C2}" dt="2023-10-05T10:53:55.103" v="143" actId="26606"/>
          <ac:spMkLst>
            <pc:docMk/>
            <pc:sldMk cId="3115733725" sldId="257"/>
            <ac:spMk id="22" creationId="{A718E0F5-1EF3-64D6-0802-B7983AC63269}"/>
          </ac:spMkLst>
        </pc:spChg>
        <pc:spChg chg="add del">
          <ac:chgData name="Luca Vedovelli" userId="08bbc03a-128d-4470-96d1-8210d62f8c86" providerId="ADAL" clId="{426F9AE6-9E2C-42AF-BF24-A135F23460C2}" dt="2023-10-05T10:53:55.968" v="145" actId="26606"/>
          <ac:spMkLst>
            <pc:docMk/>
            <pc:sldMk cId="3115733725" sldId="257"/>
            <ac:spMk id="24" creationId="{F5258B98-3BD5-0A20-B0E7-944EAEB2654A}"/>
          </ac:spMkLst>
        </pc:spChg>
        <pc:spChg chg="add del">
          <ac:chgData name="Luca Vedovelli" userId="08bbc03a-128d-4470-96d1-8210d62f8c86" providerId="ADAL" clId="{426F9AE6-9E2C-42AF-BF24-A135F23460C2}" dt="2023-10-05T10:53:55.968" v="145" actId="26606"/>
          <ac:spMkLst>
            <pc:docMk/>
            <pc:sldMk cId="3115733725" sldId="257"/>
            <ac:spMk id="25" creationId="{5669F72C-E3FB-4C48-AEBD-AF7AC0D749C7}"/>
          </ac:spMkLst>
        </pc:spChg>
        <pc:spChg chg="add del">
          <ac:chgData name="Luca Vedovelli" userId="08bbc03a-128d-4470-96d1-8210d62f8c86" providerId="ADAL" clId="{426F9AE6-9E2C-42AF-BF24-A135F23460C2}" dt="2023-10-05T10:53:55.968" v="145" actId="26606"/>
          <ac:spMkLst>
            <pc:docMk/>
            <pc:sldMk cId="3115733725" sldId="257"/>
            <ac:spMk id="26" creationId="{2F9995FB-469D-2E41-1BFB-41F15A2FF8DD}"/>
          </ac:spMkLst>
        </pc:spChg>
        <pc:spChg chg="add del">
          <ac:chgData name="Luca Vedovelli" userId="08bbc03a-128d-4470-96d1-8210d62f8c86" providerId="ADAL" clId="{426F9AE6-9E2C-42AF-BF24-A135F23460C2}" dt="2023-10-05T10:54:02.208" v="147" actId="26606"/>
          <ac:spMkLst>
            <pc:docMk/>
            <pc:sldMk cId="3115733725" sldId="257"/>
            <ac:spMk id="28" creationId="{F5258B98-3BD5-0A20-B0E7-944EAEB2654A}"/>
          </ac:spMkLst>
        </pc:spChg>
        <pc:spChg chg="add del">
          <ac:chgData name="Luca Vedovelli" userId="08bbc03a-128d-4470-96d1-8210d62f8c86" providerId="ADAL" clId="{426F9AE6-9E2C-42AF-BF24-A135F23460C2}" dt="2023-10-05T10:54:02.208" v="147" actId="26606"/>
          <ac:spMkLst>
            <pc:docMk/>
            <pc:sldMk cId="3115733725" sldId="257"/>
            <ac:spMk id="29" creationId="{B251D5B9-90AA-4AEF-BFD0-D4404A4BD881}"/>
          </ac:spMkLst>
        </pc:spChg>
        <pc:spChg chg="add del">
          <ac:chgData name="Luca Vedovelli" userId="08bbc03a-128d-4470-96d1-8210d62f8c86" providerId="ADAL" clId="{426F9AE6-9E2C-42AF-BF24-A135F23460C2}" dt="2023-10-05T10:54:02.208" v="147" actId="26606"/>
          <ac:spMkLst>
            <pc:docMk/>
            <pc:sldMk cId="3115733725" sldId="257"/>
            <ac:spMk id="30" creationId="{6010376C-62FA-AECC-FCA4-C603419DFF2E}"/>
          </ac:spMkLst>
        </pc:spChg>
        <pc:spChg chg="add del">
          <ac:chgData name="Luca Vedovelli" userId="08bbc03a-128d-4470-96d1-8210d62f8c86" providerId="ADAL" clId="{426F9AE6-9E2C-42AF-BF24-A135F23460C2}" dt="2023-10-05T10:54:02.208" v="147" actId="26606"/>
          <ac:spMkLst>
            <pc:docMk/>
            <pc:sldMk cId="3115733725" sldId="257"/>
            <ac:spMk id="31" creationId="{1B898122-A32F-BE6D-6817-7E133D4F313E}"/>
          </ac:spMkLst>
        </pc:spChg>
        <pc:spChg chg="add del">
          <ac:chgData name="Luca Vedovelli" userId="08bbc03a-128d-4470-96d1-8210d62f8c86" providerId="ADAL" clId="{426F9AE6-9E2C-42AF-BF24-A135F23460C2}" dt="2023-10-05T10:54:02.208" v="147" actId="26606"/>
          <ac:spMkLst>
            <pc:docMk/>
            <pc:sldMk cId="3115733725" sldId="257"/>
            <ac:spMk id="32" creationId="{07208AD6-1FCA-0C6A-9B0A-347BA37829C2}"/>
          </ac:spMkLst>
        </pc:spChg>
        <pc:picChg chg="mod ord">
          <ac:chgData name="Luca Vedovelli" userId="08bbc03a-128d-4470-96d1-8210d62f8c86" providerId="ADAL" clId="{426F9AE6-9E2C-42AF-BF24-A135F23460C2}" dt="2023-10-05T10:54:36.304" v="157" actId="1076"/>
          <ac:picMkLst>
            <pc:docMk/>
            <pc:sldMk cId="3115733725" sldId="257"/>
            <ac:picMk id="3" creationId="{278285AD-8B2B-86EA-2E78-BB4BF3DCACEE}"/>
          </ac:picMkLst>
        </pc:picChg>
        <pc:picChg chg="add mod">
          <ac:chgData name="Luca Vedovelli" userId="08bbc03a-128d-4470-96d1-8210d62f8c86" providerId="ADAL" clId="{426F9AE6-9E2C-42AF-BF24-A135F23460C2}" dt="2023-10-05T10:54:59.028" v="161" actId="1076"/>
          <ac:picMkLst>
            <pc:docMk/>
            <pc:sldMk cId="3115733725" sldId="257"/>
            <ac:picMk id="5" creationId="{B372DA5A-EF18-D158-963F-BFB9463A79EA}"/>
          </ac:picMkLst>
        </pc:picChg>
        <pc:cxnChg chg="add del">
          <ac:chgData name="Luca Vedovelli" userId="08bbc03a-128d-4470-96d1-8210d62f8c86" providerId="ADAL" clId="{426F9AE6-9E2C-42AF-BF24-A135F23460C2}" dt="2023-10-05T10:54:02.208" v="147" actId="26606"/>
          <ac:cxnSpMkLst>
            <pc:docMk/>
            <pc:sldMk cId="3115733725" sldId="257"/>
            <ac:cxnSpMk id="13" creationId="{313FECB8-44EE-4A45-9F7B-66ECF1C3C888}"/>
          </ac:cxnSpMkLst>
        </pc:cxnChg>
      </pc:sldChg>
      <pc:sldChg chg="del">
        <pc:chgData name="Luca Vedovelli" userId="08bbc03a-128d-4470-96d1-8210d62f8c86" providerId="ADAL" clId="{426F9AE6-9E2C-42AF-BF24-A135F23460C2}" dt="2023-10-05T10:55:40.628" v="162" actId="47"/>
        <pc:sldMkLst>
          <pc:docMk/>
          <pc:sldMk cId="388463059" sldId="272"/>
        </pc:sldMkLst>
      </pc:sldChg>
      <pc:sldChg chg="modSp mod">
        <pc:chgData name="Luca Vedovelli" userId="08bbc03a-128d-4470-96d1-8210d62f8c86" providerId="ADAL" clId="{426F9AE6-9E2C-42AF-BF24-A135F23460C2}" dt="2023-10-05T10:57:02.954" v="182" actId="20577"/>
        <pc:sldMkLst>
          <pc:docMk/>
          <pc:sldMk cId="2607319910" sldId="273"/>
        </pc:sldMkLst>
        <pc:spChg chg="mod">
          <ac:chgData name="Luca Vedovelli" userId="08bbc03a-128d-4470-96d1-8210d62f8c86" providerId="ADAL" clId="{426F9AE6-9E2C-42AF-BF24-A135F23460C2}" dt="2023-10-05T10:56:50.884" v="170" actId="1076"/>
          <ac:spMkLst>
            <pc:docMk/>
            <pc:sldMk cId="2607319910" sldId="273"/>
            <ac:spMk id="2" creationId="{00000000-0000-0000-0000-000000000000}"/>
          </ac:spMkLst>
        </pc:spChg>
        <pc:spChg chg="mod">
          <ac:chgData name="Luca Vedovelli" userId="08bbc03a-128d-4470-96d1-8210d62f8c86" providerId="ADAL" clId="{426F9AE6-9E2C-42AF-BF24-A135F23460C2}" dt="2023-10-05T10:57:02.954" v="182" actId="20577"/>
          <ac:spMkLst>
            <pc:docMk/>
            <pc:sldMk cId="2607319910" sldId="273"/>
            <ac:spMk id="3" creationId="{00000000-0000-0000-0000-000000000000}"/>
          </ac:spMkLst>
        </pc:spChg>
      </pc:sldChg>
      <pc:sldChg chg="addSp modSp mod modNotesTx">
        <pc:chgData name="Luca Vedovelli" userId="08bbc03a-128d-4470-96d1-8210d62f8c86" providerId="ADAL" clId="{426F9AE6-9E2C-42AF-BF24-A135F23460C2}" dt="2023-10-05T11:13:52.313" v="320" actId="113"/>
        <pc:sldMkLst>
          <pc:docMk/>
          <pc:sldMk cId="269472925" sldId="274"/>
        </pc:sldMkLst>
        <pc:spChg chg="mod">
          <ac:chgData name="Luca Vedovelli" userId="08bbc03a-128d-4470-96d1-8210d62f8c86" providerId="ADAL" clId="{426F9AE6-9E2C-42AF-BF24-A135F23460C2}" dt="2023-10-05T11:10:28.575" v="292" actId="20577"/>
          <ac:spMkLst>
            <pc:docMk/>
            <pc:sldMk cId="269472925" sldId="274"/>
            <ac:spMk id="2" creationId="{00000000-0000-0000-0000-000000000000}"/>
          </ac:spMkLst>
        </pc:spChg>
        <pc:spChg chg="mod">
          <ac:chgData name="Luca Vedovelli" userId="08bbc03a-128d-4470-96d1-8210d62f8c86" providerId="ADAL" clId="{426F9AE6-9E2C-42AF-BF24-A135F23460C2}" dt="2023-10-05T11:10:57.758" v="297" actId="20577"/>
          <ac:spMkLst>
            <pc:docMk/>
            <pc:sldMk cId="269472925" sldId="274"/>
            <ac:spMk id="3" creationId="{00000000-0000-0000-0000-000000000000}"/>
          </ac:spMkLst>
        </pc:spChg>
        <pc:spChg chg="add mod">
          <ac:chgData name="Luca Vedovelli" userId="08bbc03a-128d-4470-96d1-8210d62f8c86" providerId="ADAL" clId="{426F9AE6-9E2C-42AF-BF24-A135F23460C2}" dt="2023-10-05T11:13:52.313" v="320" actId="113"/>
          <ac:spMkLst>
            <pc:docMk/>
            <pc:sldMk cId="269472925" sldId="274"/>
            <ac:spMk id="5" creationId="{1F802697-04D7-D478-A2AA-AD8109FFB1C2}"/>
          </ac:spMkLst>
        </pc:spChg>
      </pc:sldChg>
      <pc:sldChg chg="addSp modSp mod">
        <pc:chgData name="Luca Vedovelli" userId="08bbc03a-128d-4470-96d1-8210d62f8c86" providerId="ADAL" clId="{426F9AE6-9E2C-42AF-BF24-A135F23460C2}" dt="2023-10-05T11:15:28.942" v="332" actId="14100"/>
        <pc:sldMkLst>
          <pc:docMk/>
          <pc:sldMk cId="2218306792" sldId="275"/>
        </pc:sldMkLst>
        <pc:spChg chg="mod">
          <ac:chgData name="Luca Vedovelli" userId="08bbc03a-128d-4470-96d1-8210d62f8c86" providerId="ADAL" clId="{426F9AE6-9E2C-42AF-BF24-A135F23460C2}" dt="2023-10-05T11:15:28.942" v="332" actId="14100"/>
          <ac:spMkLst>
            <pc:docMk/>
            <pc:sldMk cId="2218306792" sldId="275"/>
            <ac:spMk id="2" creationId="{00000000-0000-0000-0000-000000000000}"/>
          </ac:spMkLst>
        </pc:spChg>
        <pc:spChg chg="mod">
          <ac:chgData name="Luca Vedovelli" userId="08bbc03a-128d-4470-96d1-8210d62f8c86" providerId="ADAL" clId="{426F9AE6-9E2C-42AF-BF24-A135F23460C2}" dt="2023-10-05T11:14:44.194" v="330" actId="1076"/>
          <ac:spMkLst>
            <pc:docMk/>
            <pc:sldMk cId="2218306792" sldId="275"/>
            <ac:spMk id="3" creationId="{00000000-0000-0000-0000-000000000000}"/>
          </ac:spMkLst>
        </pc:spChg>
        <pc:spChg chg="add mod">
          <ac:chgData name="Luca Vedovelli" userId="08bbc03a-128d-4470-96d1-8210d62f8c86" providerId="ADAL" clId="{426F9AE6-9E2C-42AF-BF24-A135F23460C2}" dt="2023-10-05T11:13:16.438" v="313"/>
          <ac:spMkLst>
            <pc:docMk/>
            <pc:sldMk cId="2218306792" sldId="275"/>
            <ac:spMk id="5" creationId="{0433DBA6-96CD-1444-B324-695D42ED98B5}"/>
          </ac:spMkLst>
        </pc:spChg>
        <pc:picChg chg="mod">
          <ac:chgData name="Luca Vedovelli" userId="08bbc03a-128d-4470-96d1-8210d62f8c86" providerId="ADAL" clId="{426F9AE6-9E2C-42AF-BF24-A135F23460C2}" dt="2023-10-05T11:13:04.942" v="308" actId="1076"/>
          <ac:picMkLst>
            <pc:docMk/>
            <pc:sldMk cId="2218306792" sldId="275"/>
            <ac:picMk id="6" creationId="{45AC8B30-8047-D1F8-94A8-58E54C40FE46}"/>
          </ac:picMkLst>
        </pc:picChg>
      </pc:sldChg>
      <pc:sldChg chg="modSp mod">
        <pc:chgData name="Luca Vedovelli" userId="08bbc03a-128d-4470-96d1-8210d62f8c86" providerId="ADAL" clId="{426F9AE6-9E2C-42AF-BF24-A135F23460C2}" dt="2023-10-05T11:16:15.253" v="341" actId="20577"/>
        <pc:sldMkLst>
          <pc:docMk/>
          <pc:sldMk cId="4065666030" sldId="276"/>
        </pc:sldMkLst>
        <pc:spChg chg="mod">
          <ac:chgData name="Luca Vedovelli" userId="08bbc03a-128d-4470-96d1-8210d62f8c86" providerId="ADAL" clId="{426F9AE6-9E2C-42AF-BF24-A135F23460C2}" dt="2023-10-05T11:15:53.796" v="333" actId="20577"/>
          <ac:spMkLst>
            <pc:docMk/>
            <pc:sldMk cId="4065666030" sldId="276"/>
            <ac:spMk id="2" creationId="{00000000-0000-0000-0000-000000000000}"/>
          </ac:spMkLst>
        </pc:spChg>
        <pc:spChg chg="mod">
          <ac:chgData name="Luca Vedovelli" userId="08bbc03a-128d-4470-96d1-8210d62f8c86" providerId="ADAL" clId="{426F9AE6-9E2C-42AF-BF24-A135F23460C2}" dt="2023-10-05T11:16:15.253" v="341" actId="20577"/>
          <ac:spMkLst>
            <pc:docMk/>
            <pc:sldMk cId="4065666030" sldId="276"/>
            <ac:spMk id="3" creationId="{00000000-0000-0000-0000-000000000000}"/>
          </ac:spMkLst>
        </pc:spChg>
      </pc:sldChg>
      <pc:sldChg chg="addSp delSp modSp mod">
        <pc:chgData name="Luca Vedovelli" userId="08bbc03a-128d-4470-96d1-8210d62f8c86" providerId="ADAL" clId="{426F9AE6-9E2C-42AF-BF24-A135F23460C2}" dt="2023-10-05T11:19:51.581" v="365" actId="1076"/>
        <pc:sldMkLst>
          <pc:docMk/>
          <pc:sldMk cId="3063519103" sldId="277"/>
        </pc:sldMkLst>
        <pc:spChg chg="mod">
          <ac:chgData name="Luca Vedovelli" userId="08bbc03a-128d-4470-96d1-8210d62f8c86" providerId="ADAL" clId="{426F9AE6-9E2C-42AF-BF24-A135F23460C2}" dt="2023-10-05T11:16:33.901" v="342" actId="20577"/>
          <ac:spMkLst>
            <pc:docMk/>
            <pc:sldMk cId="3063519103" sldId="277"/>
            <ac:spMk id="2" creationId="{00000000-0000-0000-0000-000000000000}"/>
          </ac:spMkLst>
        </pc:spChg>
        <pc:spChg chg="add del mod">
          <ac:chgData name="Luca Vedovelli" userId="08bbc03a-128d-4470-96d1-8210d62f8c86" providerId="ADAL" clId="{426F9AE6-9E2C-42AF-BF24-A135F23460C2}" dt="2023-10-05T11:19:44.292" v="364" actId="478"/>
          <ac:spMkLst>
            <pc:docMk/>
            <pc:sldMk cId="3063519103" sldId="277"/>
            <ac:spMk id="4" creationId="{6F10B5D7-60F3-D93D-175F-F88F21505F19}"/>
          </ac:spMkLst>
        </pc:spChg>
        <pc:graphicFrameChg chg="mod">
          <ac:chgData name="Luca Vedovelli" userId="08bbc03a-128d-4470-96d1-8210d62f8c86" providerId="ADAL" clId="{426F9AE6-9E2C-42AF-BF24-A135F23460C2}" dt="2023-10-05T11:19:51.581" v="365" actId="1076"/>
          <ac:graphicFrameMkLst>
            <pc:docMk/>
            <pc:sldMk cId="3063519103" sldId="277"/>
            <ac:graphicFrameMk id="6" creationId="{16138286-7D3F-2A38-D84C-177F5F9FC8B2}"/>
          </ac:graphicFrameMkLst>
        </pc:graphicFrameChg>
      </pc:sldChg>
      <pc:sldChg chg="del">
        <pc:chgData name="Luca Vedovelli" userId="08bbc03a-128d-4470-96d1-8210d62f8c86" providerId="ADAL" clId="{426F9AE6-9E2C-42AF-BF24-A135F23460C2}" dt="2023-10-05T11:23:46.819" v="493" actId="47"/>
        <pc:sldMkLst>
          <pc:docMk/>
          <pc:sldMk cId="1601227523" sldId="278"/>
        </pc:sldMkLst>
      </pc:sldChg>
      <pc:sldChg chg="modSp mod">
        <pc:chgData name="Luca Vedovelli" userId="08bbc03a-128d-4470-96d1-8210d62f8c86" providerId="ADAL" clId="{426F9AE6-9E2C-42AF-BF24-A135F23460C2}" dt="2023-10-05T11:23:49.814" v="494" actId="20577"/>
        <pc:sldMkLst>
          <pc:docMk/>
          <pc:sldMk cId="1810383585" sldId="279"/>
        </pc:sldMkLst>
        <pc:spChg chg="mod">
          <ac:chgData name="Luca Vedovelli" userId="08bbc03a-128d-4470-96d1-8210d62f8c86" providerId="ADAL" clId="{426F9AE6-9E2C-42AF-BF24-A135F23460C2}" dt="2023-10-05T11:23:49.814" v="494" actId="20577"/>
          <ac:spMkLst>
            <pc:docMk/>
            <pc:sldMk cId="1810383585" sldId="279"/>
            <ac:spMk id="2" creationId="{00000000-0000-0000-0000-000000000000}"/>
          </ac:spMkLst>
        </pc:spChg>
      </pc:sldChg>
      <pc:sldChg chg="addSp delSp modSp mod">
        <pc:chgData name="Luca Vedovelli" userId="08bbc03a-128d-4470-96d1-8210d62f8c86" providerId="ADAL" clId="{426F9AE6-9E2C-42AF-BF24-A135F23460C2}" dt="2023-10-05T17:41:19.763" v="594" actId="20577"/>
        <pc:sldMkLst>
          <pc:docMk/>
          <pc:sldMk cId="993022525" sldId="280"/>
        </pc:sldMkLst>
        <pc:spChg chg="mod">
          <ac:chgData name="Luca Vedovelli" userId="08bbc03a-128d-4470-96d1-8210d62f8c86" providerId="ADAL" clId="{426F9AE6-9E2C-42AF-BF24-A135F23460C2}" dt="2023-10-05T11:42:21.853" v="544" actId="1076"/>
          <ac:spMkLst>
            <pc:docMk/>
            <pc:sldMk cId="993022525" sldId="280"/>
            <ac:spMk id="2" creationId="{00000000-0000-0000-0000-000000000000}"/>
          </ac:spMkLst>
        </pc:spChg>
        <pc:spChg chg="mod">
          <ac:chgData name="Luca Vedovelli" userId="08bbc03a-128d-4470-96d1-8210d62f8c86" providerId="ADAL" clId="{426F9AE6-9E2C-42AF-BF24-A135F23460C2}" dt="2023-10-05T17:40:53.308" v="590" actId="20577"/>
          <ac:spMkLst>
            <pc:docMk/>
            <pc:sldMk cId="993022525" sldId="280"/>
            <ac:spMk id="3" creationId="{00000000-0000-0000-0000-000000000000}"/>
          </ac:spMkLst>
        </pc:spChg>
        <pc:spChg chg="add del mod">
          <ac:chgData name="Luca Vedovelli" userId="08bbc03a-128d-4470-96d1-8210d62f8c86" providerId="ADAL" clId="{426F9AE6-9E2C-42AF-BF24-A135F23460C2}" dt="2023-10-05T11:41:38.656" v="519" actId="22"/>
          <ac:spMkLst>
            <pc:docMk/>
            <pc:sldMk cId="993022525" sldId="280"/>
            <ac:spMk id="5" creationId="{C5165440-B630-3BC9-E9B6-DC02FAF74F3F}"/>
          </ac:spMkLst>
        </pc:spChg>
        <pc:spChg chg="add del">
          <ac:chgData name="Luca Vedovelli" userId="08bbc03a-128d-4470-96d1-8210d62f8c86" providerId="ADAL" clId="{426F9AE6-9E2C-42AF-BF24-A135F23460C2}" dt="2023-10-05T11:42:56.206" v="552" actId="22"/>
          <ac:spMkLst>
            <pc:docMk/>
            <pc:sldMk cId="993022525" sldId="280"/>
            <ac:spMk id="8" creationId="{B076331B-2CD1-E533-9FF5-3972529B3093}"/>
          </ac:spMkLst>
        </pc:spChg>
        <pc:spChg chg="add mod">
          <ac:chgData name="Luca Vedovelli" userId="08bbc03a-128d-4470-96d1-8210d62f8c86" providerId="ADAL" clId="{426F9AE6-9E2C-42AF-BF24-A135F23460C2}" dt="2023-10-05T17:41:19.763" v="594" actId="20577"/>
          <ac:spMkLst>
            <pc:docMk/>
            <pc:sldMk cId="993022525" sldId="280"/>
            <ac:spMk id="11" creationId="{1A338EBB-1114-74AA-91BA-2237A55CB8A7}"/>
          </ac:spMkLst>
        </pc:spChg>
        <pc:picChg chg="del mod">
          <ac:chgData name="Luca Vedovelli" userId="08bbc03a-128d-4470-96d1-8210d62f8c86" providerId="ADAL" clId="{426F9AE6-9E2C-42AF-BF24-A135F23460C2}" dt="2023-10-05T17:37:30.783" v="567" actId="478"/>
          <ac:picMkLst>
            <pc:docMk/>
            <pc:sldMk cId="993022525" sldId="280"/>
            <ac:picMk id="6" creationId="{9A864B3B-6BB1-4D9A-C50C-FC6B41808EEB}"/>
          </ac:picMkLst>
        </pc:picChg>
        <pc:picChg chg="add mod">
          <ac:chgData name="Luca Vedovelli" userId="08bbc03a-128d-4470-96d1-8210d62f8c86" providerId="ADAL" clId="{426F9AE6-9E2C-42AF-BF24-A135F23460C2}" dt="2023-10-05T17:38:04.176" v="571" actId="14100"/>
          <ac:picMkLst>
            <pc:docMk/>
            <pc:sldMk cId="993022525" sldId="280"/>
            <ac:picMk id="1026" creationId="{9EC40EFC-D012-F654-78E9-AB71F2F559BC}"/>
          </ac:picMkLst>
        </pc:picChg>
        <pc:picChg chg="add mod">
          <ac:chgData name="Luca Vedovelli" userId="08bbc03a-128d-4470-96d1-8210d62f8c86" providerId="ADAL" clId="{426F9AE6-9E2C-42AF-BF24-A135F23460C2}" dt="2023-10-05T17:39:33.241" v="583" actId="1076"/>
          <ac:picMkLst>
            <pc:docMk/>
            <pc:sldMk cId="993022525" sldId="280"/>
            <ac:picMk id="1028" creationId="{BABFF3A5-2E1B-5B47-9E82-7F2404443A92}"/>
          </ac:picMkLst>
        </pc:picChg>
        <pc:picChg chg="add mod">
          <ac:chgData name="Luca Vedovelli" userId="08bbc03a-128d-4470-96d1-8210d62f8c86" providerId="ADAL" clId="{426F9AE6-9E2C-42AF-BF24-A135F23460C2}" dt="2023-10-05T17:39:40.261" v="585" actId="1076"/>
          <ac:picMkLst>
            <pc:docMk/>
            <pc:sldMk cId="993022525" sldId="280"/>
            <ac:picMk id="1030" creationId="{6E863D13-6B28-3600-D1E0-7AC70F0177EE}"/>
          </ac:picMkLst>
        </pc:picChg>
      </pc:sldChg>
      <pc:sldChg chg="modSp mod modAnim">
        <pc:chgData name="Luca Vedovelli" userId="08bbc03a-128d-4470-96d1-8210d62f8c86" providerId="ADAL" clId="{426F9AE6-9E2C-42AF-BF24-A135F23460C2}" dt="2023-10-08T20:03:32.595" v="6766"/>
        <pc:sldMkLst>
          <pc:docMk/>
          <pc:sldMk cId="3590177134" sldId="281"/>
        </pc:sldMkLst>
        <pc:spChg chg="mod">
          <ac:chgData name="Luca Vedovelli" userId="08bbc03a-128d-4470-96d1-8210d62f8c86" providerId="ADAL" clId="{426F9AE6-9E2C-42AF-BF24-A135F23460C2}" dt="2023-10-05T17:41:37.189" v="596" actId="27636"/>
          <ac:spMkLst>
            <pc:docMk/>
            <pc:sldMk cId="3590177134" sldId="281"/>
            <ac:spMk id="2" creationId="{00000000-0000-0000-0000-000000000000}"/>
          </ac:spMkLst>
        </pc:spChg>
        <pc:spChg chg="mod">
          <ac:chgData name="Luca Vedovelli" userId="08bbc03a-128d-4470-96d1-8210d62f8c86" providerId="ADAL" clId="{426F9AE6-9E2C-42AF-BF24-A135F23460C2}" dt="2023-10-08T20:03:26.738" v="6765" actId="403"/>
          <ac:spMkLst>
            <pc:docMk/>
            <pc:sldMk cId="3590177134" sldId="281"/>
            <ac:spMk id="3" creationId="{00000000-0000-0000-0000-000000000000}"/>
          </ac:spMkLst>
        </pc:spChg>
      </pc:sldChg>
      <pc:sldChg chg="del">
        <pc:chgData name="Luca Vedovelli" userId="08bbc03a-128d-4470-96d1-8210d62f8c86" providerId="ADAL" clId="{426F9AE6-9E2C-42AF-BF24-A135F23460C2}" dt="2023-10-05T17:49:06.596" v="701" actId="47"/>
        <pc:sldMkLst>
          <pc:docMk/>
          <pc:sldMk cId="1268504733" sldId="282"/>
        </pc:sldMkLst>
      </pc:sldChg>
      <pc:sldChg chg="del">
        <pc:chgData name="Luca Vedovelli" userId="08bbc03a-128d-4470-96d1-8210d62f8c86" providerId="ADAL" clId="{426F9AE6-9E2C-42AF-BF24-A135F23460C2}" dt="2023-10-05T17:49:05.639" v="700" actId="47"/>
        <pc:sldMkLst>
          <pc:docMk/>
          <pc:sldMk cId="1725326849" sldId="283"/>
        </pc:sldMkLst>
      </pc:sldChg>
      <pc:sldChg chg="addSp delSp modSp mod modAnim">
        <pc:chgData name="Luca Vedovelli" userId="08bbc03a-128d-4470-96d1-8210d62f8c86" providerId="ADAL" clId="{426F9AE6-9E2C-42AF-BF24-A135F23460C2}" dt="2023-10-08T20:04:27.903" v="6772"/>
        <pc:sldMkLst>
          <pc:docMk/>
          <pc:sldMk cId="1930171481" sldId="284"/>
        </pc:sldMkLst>
        <pc:spChg chg="del">
          <ac:chgData name="Luca Vedovelli" userId="08bbc03a-128d-4470-96d1-8210d62f8c86" providerId="ADAL" clId="{426F9AE6-9E2C-42AF-BF24-A135F23460C2}" dt="2023-10-05T17:49:21.289" v="704" actId="478"/>
          <ac:spMkLst>
            <pc:docMk/>
            <pc:sldMk cId="1930171481" sldId="284"/>
            <ac:spMk id="2" creationId="{00000000-0000-0000-0000-000000000000}"/>
          </ac:spMkLst>
        </pc:spChg>
        <pc:spChg chg="mod">
          <ac:chgData name="Luca Vedovelli" userId="08bbc03a-128d-4470-96d1-8210d62f8c86" providerId="ADAL" clId="{426F9AE6-9E2C-42AF-BF24-A135F23460C2}" dt="2023-10-08T20:04:07.893" v="6770" actId="1076"/>
          <ac:spMkLst>
            <pc:docMk/>
            <pc:sldMk cId="1930171481" sldId="284"/>
            <ac:spMk id="3" creationId="{00000000-0000-0000-0000-000000000000}"/>
          </ac:spMkLst>
        </pc:spChg>
        <pc:spChg chg="add mod">
          <ac:chgData name="Luca Vedovelli" userId="08bbc03a-128d-4470-96d1-8210d62f8c86" providerId="ADAL" clId="{426F9AE6-9E2C-42AF-BF24-A135F23460C2}" dt="2023-10-05T17:49:26.231" v="706" actId="1076"/>
          <ac:spMkLst>
            <pc:docMk/>
            <pc:sldMk cId="1930171481" sldId="284"/>
            <ac:spMk id="4" creationId="{D30D94D2-1E3A-80C8-1AF8-43B2B5087349}"/>
          </ac:spMkLst>
        </pc:spChg>
        <pc:spChg chg="add del mod">
          <ac:chgData name="Luca Vedovelli" userId="08bbc03a-128d-4470-96d1-8210d62f8c86" providerId="ADAL" clId="{426F9AE6-9E2C-42AF-BF24-A135F23460C2}" dt="2023-10-05T17:49:23.806" v="705" actId="478"/>
          <ac:spMkLst>
            <pc:docMk/>
            <pc:sldMk cId="1930171481" sldId="284"/>
            <ac:spMk id="7" creationId="{6795A9A4-B144-9FFA-4B11-CC54950BA4C1}"/>
          </ac:spMkLst>
        </pc:spChg>
        <pc:picChg chg="add mod">
          <ac:chgData name="Luca Vedovelli" userId="08bbc03a-128d-4470-96d1-8210d62f8c86" providerId="ADAL" clId="{426F9AE6-9E2C-42AF-BF24-A135F23460C2}" dt="2023-10-08T20:04:07.893" v="6770" actId="1076"/>
          <ac:picMkLst>
            <pc:docMk/>
            <pc:sldMk cId="1930171481" sldId="284"/>
            <ac:picMk id="8" creationId="{748DE5E7-4B60-33B3-4A2A-7A873694AEB1}"/>
          </ac:picMkLst>
        </pc:picChg>
      </pc:sldChg>
      <pc:sldChg chg="addSp delSp modSp mod modNotesTx">
        <pc:chgData name="Luca Vedovelli" userId="08bbc03a-128d-4470-96d1-8210d62f8c86" providerId="ADAL" clId="{426F9AE6-9E2C-42AF-BF24-A135F23460C2}" dt="2023-10-05T17:55:59.295" v="800" actId="20577"/>
        <pc:sldMkLst>
          <pc:docMk/>
          <pc:sldMk cId="188221364" sldId="285"/>
        </pc:sldMkLst>
        <pc:spChg chg="mod">
          <ac:chgData name="Luca Vedovelli" userId="08bbc03a-128d-4470-96d1-8210d62f8c86" providerId="ADAL" clId="{426F9AE6-9E2C-42AF-BF24-A135F23460C2}" dt="2023-10-05T17:51:38.573" v="741" actId="20577"/>
          <ac:spMkLst>
            <pc:docMk/>
            <pc:sldMk cId="188221364" sldId="285"/>
            <ac:spMk id="2" creationId="{00000000-0000-0000-0000-000000000000}"/>
          </ac:spMkLst>
        </pc:spChg>
        <pc:spChg chg="mod">
          <ac:chgData name="Luca Vedovelli" userId="08bbc03a-128d-4470-96d1-8210d62f8c86" providerId="ADAL" clId="{426F9AE6-9E2C-42AF-BF24-A135F23460C2}" dt="2023-10-05T17:54:01.042" v="753" actId="20577"/>
          <ac:spMkLst>
            <pc:docMk/>
            <pc:sldMk cId="188221364" sldId="285"/>
            <ac:spMk id="3" creationId="{00000000-0000-0000-0000-000000000000}"/>
          </ac:spMkLst>
        </pc:spChg>
        <pc:spChg chg="add del mod">
          <ac:chgData name="Luca Vedovelli" userId="08bbc03a-128d-4470-96d1-8210d62f8c86" providerId="ADAL" clId="{426F9AE6-9E2C-42AF-BF24-A135F23460C2}" dt="2023-10-05T17:55:52.689" v="794" actId="22"/>
          <ac:spMkLst>
            <pc:docMk/>
            <pc:sldMk cId="188221364" sldId="285"/>
            <ac:spMk id="8" creationId="{9CD4A359-9D11-479B-F2E4-E66C254F7BEC}"/>
          </ac:spMkLst>
        </pc:spChg>
        <pc:picChg chg="add mod">
          <ac:chgData name="Luca Vedovelli" userId="08bbc03a-128d-4470-96d1-8210d62f8c86" providerId="ADAL" clId="{426F9AE6-9E2C-42AF-BF24-A135F23460C2}" dt="2023-10-05T17:53:50.945" v="751" actId="1076"/>
          <ac:picMkLst>
            <pc:docMk/>
            <pc:sldMk cId="188221364" sldId="285"/>
            <ac:picMk id="5" creationId="{E90722FC-65E7-F2D9-9E79-C78C2279B5D5}"/>
          </ac:picMkLst>
        </pc:picChg>
      </pc:sldChg>
      <pc:sldChg chg="modSp mod modAnim">
        <pc:chgData name="Luca Vedovelli" userId="08bbc03a-128d-4470-96d1-8210d62f8c86" providerId="ADAL" clId="{426F9AE6-9E2C-42AF-BF24-A135F23460C2}" dt="2023-10-08T20:05:08.986" v="6775" actId="403"/>
        <pc:sldMkLst>
          <pc:docMk/>
          <pc:sldMk cId="280888644" sldId="286"/>
        </pc:sldMkLst>
        <pc:spChg chg="mod">
          <ac:chgData name="Luca Vedovelli" userId="08bbc03a-128d-4470-96d1-8210d62f8c86" providerId="ADAL" clId="{426F9AE6-9E2C-42AF-BF24-A135F23460C2}" dt="2023-10-05T17:55:12.390" v="779" actId="20577"/>
          <ac:spMkLst>
            <pc:docMk/>
            <pc:sldMk cId="280888644" sldId="286"/>
            <ac:spMk id="2" creationId="{00000000-0000-0000-0000-000000000000}"/>
          </ac:spMkLst>
        </pc:spChg>
        <pc:spChg chg="mod">
          <ac:chgData name="Luca Vedovelli" userId="08bbc03a-128d-4470-96d1-8210d62f8c86" providerId="ADAL" clId="{426F9AE6-9E2C-42AF-BF24-A135F23460C2}" dt="2023-10-08T20:05:08.986" v="6775" actId="403"/>
          <ac:spMkLst>
            <pc:docMk/>
            <pc:sldMk cId="280888644" sldId="286"/>
            <ac:spMk id="3" creationId="{00000000-0000-0000-0000-000000000000}"/>
          </ac:spMkLst>
        </pc:spChg>
      </pc:sldChg>
      <pc:sldChg chg="del">
        <pc:chgData name="Luca Vedovelli" userId="08bbc03a-128d-4470-96d1-8210d62f8c86" providerId="ADAL" clId="{426F9AE6-9E2C-42AF-BF24-A135F23460C2}" dt="2023-10-05T17:57:27.525" v="807" actId="47"/>
        <pc:sldMkLst>
          <pc:docMk/>
          <pc:sldMk cId="301696990" sldId="287"/>
        </pc:sldMkLst>
      </pc:sldChg>
      <pc:sldChg chg="del">
        <pc:chgData name="Luca Vedovelli" userId="08bbc03a-128d-4470-96d1-8210d62f8c86" providerId="ADAL" clId="{426F9AE6-9E2C-42AF-BF24-A135F23460C2}" dt="2023-10-05T17:57:30.357" v="808" actId="47"/>
        <pc:sldMkLst>
          <pc:docMk/>
          <pc:sldMk cId="46058921" sldId="288"/>
        </pc:sldMkLst>
      </pc:sldChg>
      <pc:sldChg chg="modSp mod">
        <pc:chgData name="Luca Vedovelli" userId="08bbc03a-128d-4470-96d1-8210d62f8c86" providerId="ADAL" clId="{426F9AE6-9E2C-42AF-BF24-A135F23460C2}" dt="2023-10-08T20:05:51.970" v="6776" actId="20577"/>
        <pc:sldMkLst>
          <pc:docMk/>
          <pc:sldMk cId="3874755935" sldId="289"/>
        </pc:sldMkLst>
        <pc:spChg chg="mod">
          <ac:chgData name="Luca Vedovelli" userId="08bbc03a-128d-4470-96d1-8210d62f8c86" providerId="ADAL" clId="{426F9AE6-9E2C-42AF-BF24-A135F23460C2}" dt="2023-10-08T20:05:51.970" v="6776" actId="20577"/>
          <ac:spMkLst>
            <pc:docMk/>
            <pc:sldMk cId="3874755935" sldId="289"/>
            <ac:spMk id="2" creationId="{00000000-0000-0000-0000-000000000000}"/>
          </ac:spMkLst>
        </pc:spChg>
        <pc:spChg chg="mod">
          <ac:chgData name="Luca Vedovelli" userId="08bbc03a-128d-4470-96d1-8210d62f8c86" providerId="ADAL" clId="{426F9AE6-9E2C-42AF-BF24-A135F23460C2}" dt="2023-10-06T08:37:02.058" v="880" actId="27636"/>
          <ac:spMkLst>
            <pc:docMk/>
            <pc:sldMk cId="3874755935" sldId="289"/>
            <ac:spMk id="3" creationId="{00000000-0000-0000-0000-000000000000}"/>
          </ac:spMkLst>
        </pc:spChg>
      </pc:sldChg>
      <pc:sldChg chg="modSp mod">
        <pc:chgData name="Luca Vedovelli" userId="08bbc03a-128d-4470-96d1-8210d62f8c86" providerId="ADAL" clId="{426F9AE6-9E2C-42AF-BF24-A135F23460C2}" dt="2023-10-05T18:00:03.539" v="848" actId="20577"/>
        <pc:sldMkLst>
          <pc:docMk/>
          <pc:sldMk cId="4102643160" sldId="290"/>
        </pc:sldMkLst>
        <pc:spChg chg="mod">
          <ac:chgData name="Luca Vedovelli" userId="08bbc03a-128d-4470-96d1-8210d62f8c86" providerId="ADAL" clId="{426F9AE6-9E2C-42AF-BF24-A135F23460C2}" dt="2023-10-05T17:59:59.707" v="846" actId="20577"/>
          <ac:spMkLst>
            <pc:docMk/>
            <pc:sldMk cId="4102643160" sldId="290"/>
            <ac:spMk id="2" creationId="{00000000-0000-0000-0000-000000000000}"/>
          </ac:spMkLst>
        </pc:spChg>
        <pc:spChg chg="mod">
          <ac:chgData name="Luca Vedovelli" userId="08bbc03a-128d-4470-96d1-8210d62f8c86" providerId="ADAL" clId="{426F9AE6-9E2C-42AF-BF24-A135F23460C2}" dt="2023-10-05T18:00:03.539" v="848" actId="20577"/>
          <ac:spMkLst>
            <pc:docMk/>
            <pc:sldMk cId="4102643160" sldId="290"/>
            <ac:spMk id="3" creationId="{00000000-0000-0000-0000-000000000000}"/>
          </ac:spMkLst>
        </pc:spChg>
      </pc:sldChg>
      <pc:sldChg chg="modSp mod">
        <pc:chgData name="Luca Vedovelli" userId="08bbc03a-128d-4470-96d1-8210d62f8c86" providerId="ADAL" clId="{426F9AE6-9E2C-42AF-BF24-A135F23460C2}" dt="2023-10-06T08:37:39.750" v="892" actId="20577"/>
        <pc:sldMkLst>
          <pc:docMk/>
          <pc:sldMk cId="3697172289" sldId="291"/>
        </pc:sldMkLst>
        <pc:spChg chg="mod">
          <ac:chgData name="Luca Vedovelli" userId="08bbc03a-128d-4470-96d1-8210d62f8c86" providerId="ADAL" clId="{426F9AE6-9E2C-42AF-BF24-A135F23460C2}" dt="2023-10-06T08:37:39.750" v="892" actId="20577"/>
          <ac:spMkLst>
            <pc:docMk/>
            <pc:sldMk cId="3697172289" sldId="291"/>
            <ac:spMk id="2" creationId="{00000000-0000-0000-0000-000000000000}"/>
          </ac:spMkLst>
        </pc:spChg>
        <pc:spChg chg="mod">
          <ac:chgData name="Luca Vedovelli" userId="08bbc03a-128d-4470-96d1-8210d62f8c86" providerId="ADAL" clId="{426F9AE6-9E2C-42AF-BF24-A135F23460C2}" dt="2023-10-06T08:37:35.857" v="882" actId="20577"/>
          <ac:spMkLst>
            <pc:docMk/>
            <pc:sldMk cId="3697172289" sldId="291"/>
            <ac:spMk id="3" creationId="{00000000-0000-0000-0000-000000000000}"/>
          </ac:spMkLst>
        </pc:spChg>
      </pc:sldChg>
      <pc:sldChg chg="modSp mod">
        <pc:chgData name="Luca Vedovelli" userId="08bbc03a-128d-4470-96d1-8210d62f8c86" providerId="ADAL" clId="{426F9AE6-9E2C-42AF-BF24-A135F23460C2}" dt="2023-10-06T08:44:29.716" v="912" actId="20577"/>
        <pc:sldMkLst>
          <pc:docMk/>
          <pc:sldMk cId="2395104321" sldId="292"/>
        </pc:sldMkLst>
        <pc:spChg chg="mod">
          <ac:chgData name="Luca Vedovelli" userId="08bbc03a-128d-4470-96d1-8210d62f8c86" providerId="ADAL" clId="{426F9AE6-9E2C-42AF-BF24-A135F23460C2}" dt="2023-10-06T08:44:23.896" v="909" actId="20577"/>
          <ac:spMkLst>
            <pc:docMk/>
            <pc:sldMk cId="2395104321" sldId="292"/>
            <ac:spMk id="2" creationId="{00000000-0000-0000-0000-000000000000}"/>
          </ac:spMkLst>
        </pc:spChg>
        <pc:spChg chg="mod">
          <ac:chgData name="Luca Vedovelli" userId="08bbc03a-128d-4470-96d1-8210d62f8c86" providerId="ADAL" clId="{426F9AE6-9E2C-42AF-BF24-A135F23460C2}" dt="2023-10-06T08:44:29.716" v="912" actId="20577"/>
          <ac:spMkLst>
            <pc:docMk/>
            <pc:sldMk cId="2395104321" sldId="292"/>
            <ac:spMk id="3" creationId="{00000000-0000-0000-0000-000000000000}"/>
          </ac:spMkLst>
        </pc:spChg>
      </pc:sldChg>
      <pc:sldChg chg="modSp mod">
        <pc:chgData name="Luca Vedovelli" userId="08bbc03a-128d-4470-96d1-8210d62f8c86" providerId="ADAL" clId="{426F9AE6-9E2C-42AF-BF24-A135F23460C2}" dt="2023-10-06T08:52:15.938" v="1005" actId="20577"/>
        <pc:sldMkLst>
          <pc:docMk/>
          <pc:sldMk cId="3956431064" sldId="293"/>
        </pc:sldMkLst>
        <pc:spChg chg="mod">
          <ac:chgData name="Luca Vedovelli" userId="08bbc03a-128d-4470-96d1-8210d62f8c86" providerId="ADAL" clId="{426F9AE6-9E2C-42AF-BF24-A135F23460C2}" dt="2023-10-06T08:51:05.941" v="985" actId="20577"/>
          <ac:spMkLst>
            <pc:docMk/>
            <pc:sldMk cId="3956431064" sldId="293"/>
            <ac:spMk id="2" creationId="{00000000-0000-0000-0000-000000000000}"/>
          </ac:spMkLst>
        </pc:spChg>
        <pc:spChg chg="mod">
          <ac:chgData name="Luca Vedovelli" userId="08bbc03a-128d-4470-96d1-8210d62f8c86" providerId="ADAL" clId="{426F9AE6-9E2C-42AF-BF24-A135F23460C2}" dt="2023-10-06T08:52:15.938" v="1005" actId="20577"/>
          <ac:spMkLst>
            <pc:docMk/>
            <pc:sldMk cId="3956431064" sldId="293"/>
            <ac:spMk id="3" creationId="{00000000-0000-0000-0000-000000000000}"/>
          </ac:spMkLst>
        </pc:spChg>
      </pc:sldChg>
      <pc:sldChg chg="modSp mod">
        <pc:chgData name="Luca Vedovelli" userId="08bbc03a-128d-4470-96d1-8210d62f8c86" providerId="ADAL" clId="{426F9AE6-9E2C-42AF-BF24-A135F23460C2}" dt="2023-10-06T08:53:30.040" v="1035"/>
        <pc:sldMkLst>
          <pc:docMk/>
          <pc:sldMk cId="2304030713" sldId="294"/>
        </pc:sldMkLst>
        <pc:spChg chg="mod">
          <ac:chgData name="Luca Vedovelli" userId="08bbc03a-128d-4470-96d1-8210d62f8c86" providerId="ADAL" clId="{426F9AE6-9E2C-42AF-BF24-A135F23460C2}" dt="2023-10-06T08:53:04.695" v="1028" actId="20577"/>
          <ac:spMkLst>
            <pc:docMk/>
            <pc:sldMk cId="2304030713" sldId="294"/>
            <ac:spMk id="2" creationId="{00000000-0000-0000-0000-000000000000}"/>
          </ac:spMkLst>
        </pc:spChg>
        <pc:spChg chg="mod">
          <ac:chgData name="Luca Vedovelli" userId="08bbc03a-128d-4470-96d1-8210d62f8c86" providerId="ADAL" clId="{426F9AE6-9E2C-42AF-BF24-A135F23460C2}" dt="2023-10-06T08:53:30.040" v="1035"/>
          <ac:spMkLst>
            <pc:docMk/>
            <pc:sldMk cId="2304030713" sldId="294"/>
            <ac:spMk id="3" creationId="{00000000-0000-0000-0000-000000000000}"/>
          </ac:spMkLst>
        </pc:spChg>
      </pc:sldChg>
      <pc:sldChg chg="addSp modSp mod modNotesTx">
        <pc:chgData name="Luca Vedovelli" userId="08bbc03a-128d-4470-96d1-8210d62f8c86" providerId="ADAL" clId="{426F9AE6-9E2C-42AF-BF24-A135F23460C2}" dt="2023-10-08T20:08:22.267" v="6785" actId="20577"/>
        <pc:sldMkLst>
          <pc:docMk/>
          <pc:sldMk cId="3017542189" sldId="295"/>
        </pc:sldMkLst>
        <pc:spChg chg="mod">
          <ac:chgData name="Luca Vedovelli" userId="08bbc03a-128d-4470-96d1-8210d62f8c86" providerId="ADAL" clId="{426F9AE6-9E2C-42AF-BF24-A135F23460C2}" dt="2023-10-06T08:54:47.331" v="1036" actId="20577"/>
          <ac:spMkLst>
            <pc:docMk/>
            <pc:sldMk cId="3017542189" sldId="295"/>
            <ac:spMk id="2" creationId="{00000000-0000-0000-0000-000000000000}"/>
          </ac:spMkLst>
        </pc:spChg>
        <pc:spChg chg="mod">
          <ac:chgData name="Luca Vedovelli" userId="08bbc03a-128d-4470-96d1-8210d62f8c86" providerId="ADAL" clId="{426F9AE6-9E2C-42AF-BF24-A135F23460C2}" dt="2023-10-06T09:41:46.935" v="1113" actId="20577"/>
          <ac:spMkLst>
            <pc:docMk/>
            <pc:sldMk cId="3017542189" sldId="295"/>
            <ac:spMk id="3" creationId="{00000000-0000-0000-0000-000000000000}"/>
          </ac:spMkLst>
        </pc:spChg>
        <pc:picChg chg="add mod">
          <ac:chgData name="Luca Vedovelli" userId="08bbc03a-128d-4470-96d1-8210d62f8c86" providerId="ADAL" clId="{426F9AE6-9E2C-42AF-BF24-A135F23460C2}" dt="2023-10-06T09:45:15.885" v="1117" actId="1076"/>
          <ac:picMkLst>
            <pc:docMk/>
            <pc:sldMk cId="3017542189" sldId="295"/>
            <ac:picMk id="5" creationId="{3F5EAFE9-2FF2-268A-206B-F45EA466DCD1}"/>
          </ac:picMkLst>
        </pc:picChg>
      </pc:sldChg>
      <pc:sldChg chg="modSp mod">
        <pc:chgData name="Luca Vedovelli" userId="08bbc03a-128d-4470-96d1-8210d62f8c86" providerId="ADAL" clId="{426F9AE6-9E2C-42AF-BF24-A135F23460C2}" dt="2023-10-06T09:54:05.997" v="1127" actId="20577"/>
        <pc:sldMkLst>
          <pc:docMk/>
          <pc:sldMk cId="3796522609" sldId="296"/>
        </pc:sldMkLst>
        <pc:spChg chg="mod">
          <ac:chgData name="Luca Vedovelli" userId="08bbc03a-128d-4470-96d1-8210d62f8c86" providerId="ADAL" clId="{426F9AE6-9E2C-42AF-BF24-A135F23460C2}" dt="2023-10-06T09:51:50.323" v="1118" actId="20577"/>
          <ac:spMkLst>
            <pc:docMk/>
            <pc:sldMk cId="3796522609" sldId="296"/>
            <ac:spMk id="2" creationId="{00000000-0000-0000-0000-000000000000}"/>
          </ac:spMkLst>
        </pc:spChg>
        <pc:spChg chg="mod">
          <ac:chgData name="Luca Vedovelli" userId="08bbc03a-128d-4470-96d1-8210d62f8c86" providerId="ADAL" clId="{426F9AE6-9E2C-42AF-BF24-A135F23460C2}" dt="2023-10-06T09:54:05.997" v="1127" actId="20577"/>
          <ac:spMkLst>
            <pc:docMk/>
            <pc:sldMk cId="3796522609" sldId="296"/>
            <ac:spMk id="3" creationId="{00000000-0000-0000-0000-000000000000}"/>
          </ac:spMkLst>
        </pc:spChg>
      </pc:sldChg>
      <pc:sldChg chg="modSp mod">
        <pc:chgData name="Luca Vedovelli" userId="08bbc03a-128d-4470-96d1-8210d62f8c86" providerId="ADAL" clId="{426F9AE6-9E2C-42AF-BF24-A135F23460C2}" dt="2023-10-06T09:55:23.568" v="1239" actId="20577"/>
        <pc:sldMkLst>
          <pc:docMk/>
          <pc:sldMk cId="681381110" sldId="297"/>
        </pc:sldMkLst>
        <pc:spChg chg="mod">
          <ac:chgData name="Luca Vedovelli" userId="08bbc03a-128d-4470-96d1-8210d62f8c86" providerId="ADAL" clId="{426F9AE6-9E2C-42AF-BF24-A135F23460C2}" dt="2023-10-06T09:54:45.822" v="1128" actId="6549"/>
          <ac:spMkLst>
            <pc:docMk/>
            <pc:sldMk cId="681381110" sldId="297"/>
            <ac:spMk id="2" creationId="{00000000-0000-0000-0000-000000000000}"/>
          </ac:spMkLst>
        </pc:spChg>
        <pc:spChg chg="mod">
          <ac:chgData name="Luca Vedovelli" userId="08bbc03a-128d-4470-96d1-8210d62f8c86" providerId="ADAL" clId="{426F9AE6-9E2C-42AF-BF24-A135F23460C2}" dt="2023-10-06T09:55:23.568" v="1239" actId="20577"/>
          <ac:spMkLst>
            <pc:docMk/>
            <pc:sldMk cId="681381110" sldId="297"/>
            <ac:spMk id="3" creationId="{00000000-0000-0000-0000-000000000000}"/>
          </ac:spMkLst>
        </pc:spChg>
      </pc:sldChg>
      <pc:sldChg chg="addSp modSp mod modNotesTx">
        <pc:chgData name="Luca Vedovelli" userId="08bbc03a-128d-4470-96d1-8210d62f8c86" providerId="ADAL" clId="{426F9AE6-9E2C-42AF-BF24-A135F23460C2}" dt="2023-10-06T10:01:34.445" v="1274"/>
        <pc:sldMkLst>
          <pc:docMk/>
          <pc:sldMk cId="1294717122" sldId="298"/>
        </pc:sldMkLst>
        <pc:spChg chg="mod">
          <ac:chgData name="Luca Vedovelli" userId="08bbc03a-128d-4470-96d1-8210d62f8c86" providerId="ADAL" clId="{426F9AE6-9E2C-42AF-BF24-A135F23460C2}" dt="2023-10-06T09:55:36.499" v="1240" actId="20577"/>
          <ac:spMkLst>
            <pc:docMk/>
            <pc:sldMk cId="1294717122" sldId="298"/>
            <ac:spMk id="2" creationId="{00000000-0000-0000-0000-000000000000}"/>
          </ac:spMkLst>
        </pc:spChg>
        <pc:spChg chg="mod">
          <ac:chgData name="Luca Vedovelli" userId="08bbc03a-128d-4470-96d1-8210d62f8c86" providerId="ADAL" clId="{426F9AE6-9E2C-42AF-BF24-A135F23460C2}" dt="2023-10-06T09:57:30.731" v="1267" actId="20577"/>
          <ac:spMkLst>
            <pc:docMk/>
            <pc:sldMk cId="1294717122" sldId="298"/>
            <ac:spMk id="3" creationId="{00000000-0000-0000-0000-000000000000}"/>
          </ac:spMkLst>
        </pc:spChg>
        <pc:spChg chg="add mod">
          <ac:chgData name="Luca Vedovelli" userId="08bbc03a-128d-4470-96d1-8210d62f8c86" providerId="ADAL" clId="{426F9AE6-9E2C-42AF-BF24-A135F23460C2}" dt="2023-10-06T09:57:10.330" v="1264" actId="1582"/>
          <ac:spMkLst>
            <pc:docMk/>
            <pc:sldMk cId="1294717122" sldId="298"/>
            <ac:spMk id="5" creationId="{4DFFFF4C-3A36-07BB-746B-3050E846292F}"/>
          </ac:spMkLst>
        </pc:spChg>
        <pc:picChg chg="add mod">
          <ac:chgData name="Luca Vedovelli" userId="08bbc03a-128d-4470-96d1-8210d62f8c86" providerId="ADAL" clId="{426F9AE6-9E2C-42AF-BF24-A135F23460C2}" dt="2023-10-06T10:01:22.980" v="1273" actId="1076"/>
          <ac:picMkLst>
            <pc:docMk/>
            <pc:sldMk cId="1294717122" sldId="298"/>
            <ac:picMk id="8" creationId="{5DB4A555-BE55-F4E2-8C5B-0718F003D98D}"/>
          </ac:picMkLst>
        </pc:picChg>
      </pc:sldChg>
      <pc:sldChg chg="modSp del mod">
        <pc:chgData name="Luca Vedovelli" userId="08bbc03a-128d-4470-96d1-8210d62f8c86" providerId="ADAL" clId="{426F9AE6-9E2C-42AF-BF24-A135F23460C2}" dt="2023-10-06T10:06:14.966" v="1276" actId="47"/>
        <pc:sldMkLst>
          <pc:docMk/>
          <pc:sldMk cId="45505894" sldId="299"/>
        </pc:sldMkLst>
        <pc:spChg chg="mod">
          <ac:chgData name="Luca Vedovelli" userId="08bbc03a-128d-4470-96d1-8210d62f8c86" providerId="ADAL" clId="{426F9AE6-9E2C-42AF-BF24-A135F23460C2}" dt="2023-10-06T10:05:58.968" v="1275" actId="20577"/>
          <ac:spMkLst>
            <pc:docMk/>
            <pc:sldMk cId="45505894" sldId="299"/>
            <ac:spMk id="2" creationId="{00000000-0000-0000-0000-000000000000}"/>
          </ac:spMkLst>
        </pc:spChg>
      </pc:sldChg>
      <pc:sldChg chg="addSp modSp mod modNotesTx">
        <pc:chgData name="Luca Vedovelli" userId="08bbc03a-128d-4470-96d1-8210d62f8c86" providerId="ADAL" clId="{426F9AE6-9E2C-42AF-BF24-A135F23460C2}" dt="2023-10-06T10:11:41.612" v="1394" actId="20577"/>
        <pc:sldMkLst>
          <pc:docMk/>
          <pc:sldMk cId="3741602641" sldId="300"/>
        </pc:sldMkLst>
        <pc:spChg chg="mod">
          <ac:chgData name="Luca Vedovelli" userId="08bbc03a-128d-4470-96d1-8210d62f8c86" providerId="ADAL" clId="{426F9AE6-9E2C-42AF-BF24-A135F23460C2}" dt="2023-10-06T10:06:24.133" v="1277" actId="20577"/>
          <ac:spMkLst>
            <pc:docMk/>
            <pc:sldMk cId="3741602641" sldId="300"/>
            <ac:spMk id="2" creationId="{00000000-0000-0000-0000-000000000000}"/>
          </ac:spMkLst>
        </pc:spChg>
        <pc:spChg chg="mod">
          <ac:chgData name="Luca Vedovelli" userId="08bbc03a-128d-4470-96d1-8210d62f8c86" providerId="ADAL" clId="{426F9AE6-9E2C-42AF-BF24-A135F23460C2}" dt="2023-10-06T10:07:00.270" v="1386" actId="20577"/>
          <ac:spMkLst>
            <pc:docMk/>
            <pc:sldMk cId="3741602641" sldId="300"/>
            <ac:spMk id="3" creationId="{00000000-0000-0000-0000-000000000000}"/>
          </ac:spMkLst>
        </pc:spChg>
        <pc:picChg chg="mod">
          <ac:chgData name="Luca Vedovelli" userId="08bbc03a-128d-4470-96d1-8210d62f8c86" providerId="ADAL" clId="{426F9AE6-9E2C-42AF-BF24-A135F23460C2}" dt="2023-10-06T10:09:16.682" v="1389" actId="1076"/>
          <ac:picMkLst>
            <pc:docMk/>
            <pc:sldMk cId="3741602641" sldId="300"/>
            <ac:picMk id="6" creationId="{EFCCF284-C7BB-1990-F8E6-A559717BB449}"/>
          </ac:picMkLst>
        </pc:picChg>
        <pc:picChg chg="add mod">
          <ac:chgData name="Luca Vedovelli" userId="08bbc03a-128d-4470-96d1-8210d62f8c86" providerId="ADAL" clId="{426F9AE6-9E2C-42AF-BF24-A135F23460C2}" dt="2023-10-06T10:09:20.085" v="1390" actId="1076"/>
          <ac:picMkLst>
            <pc:docMk/>
            <pc:sldMk cId="3741602641" sldId="300"/>
            <ac:picMk id="1026" creationId="{CC07D71A-6C52-8245-B0EB-1837B299E060}"/>
          </ac:picMkLst>
        </pc:picChg>
      </pc:sldChg>
      <pc:sldChg chg="modSp mod modNotesTx">
        <pc:chgData name="Luca Vedovelli" userId="08bbc03a-128d-4470-96d1-8210d62f8c86" providerId="ADAL" clId="{426F9AE6-9E2C-42AF-BF24-A135F23460C2}" dt="2023-10-06T10:16:05.385" v="1406" actId="20577"/>
        <pc:sldMkLst>
          <pc:docMk/>
          <pc:sldMk cId="3986351373" sldId="302"/>
        </pc:sldMkLst>
        <pc:spChg chg="mod">
          <ac:chgData name="Luca Vedovelli" userId="08bbc03a-128d-4470-96d1-8210d62f8c86" providerId="ADAL" clId="{426F9AE6-9E2C-42AF-BF24-A135F23460C2}" dt="2023-10-06T10:11:08.997" v="1391" actId="20577"/>
          <ac:spMkLst>
            <pc:docMk/>
            <pc:sldMk cId="3986351373" sldId="302"/>
            <ac:spMk id="2" creationId="{00000000-0000-0000-0000-000000000000}"/>
          </ac:spMkLst>
        </pc:spChg>
        <pc:spChg chg="mod">
          <ac:chgData name="Luca Vedovelli" userId="08bbc03a-128d-4470-96d1-8210d62f8c86" providerId="ADAL" clId="{426F9AE6-9E2C-42AF-BF24-A135F23460C2}" dt="2023-10-06T10:16:05.385" v="1406" actId="20577"/>
          <ac:spMkLst>
            <pc:docMk/>
            <pc:sldMk cId="3986351373" sldId="302"/>
            <ac:spMk id="3" creationId="{00000000-0000-0000-0000-000000000000}"/>
          </ac:spMkLst>
        </pc:spChg>
      </pc:sldChg>
      <pc:sldChg chg="del">
        <pc:chgData name="Luca Vedovelli" userId="08bbc03a-128d-4470-96d1-8210d62f8c86" providerId="ADAL" clId="{426F9AE6-9E2C-42AF-BF24-A135F23460C2}" dt="2023-10-06T10:16:14.945" v="1407" actId="47"/>
        <pc:sldMkLst>
          <pc:docMk/>
          <pc:sldMk cId="2526259135" sldId="303"/>
        </pc:sldMkLst>
      </pc:sldChg>
      <pc:sldChg chg="modSp mod">
        <pc:chgData name="Luca Vedovelli" userId="08bbc03a-128d-4470-96d1-8210d62f8c86" providerId="ADAL" clId="{426F9AE6-9E2C-42AF-BF24-A135F23460C2}" dt="2023-10-06T10:17:01.358" v="1422" actId="20577"/>
        <pc:sldMkLst>
          <pc:docMk/>
          <pc:sldMk cId="1633130903" sldId="304"/>
        </pc:sldMkLst>
        <pc:spChg chg="mod">
          <ac:chgData name="Luca Vedovelli" userId="08bbc03a-128d-4470-96d1-8210d62f8c86" providerId="ADAL" clId="{426F9AE6-9E2C-42AF-BF24-A135F23460C2}" dt="2023-10-06T10:17:01.358" v="1422" actId="20577"/>
          <ac:spMkLst>
            <pc:docMk/>
            <pc:sldMk cId="1633130903" sldId="304"/>
            <ac:spMk id="3" creationId="{00000000-0000-0000-0000-000000000000}"/>
          </ac:spMkLst>
        </pc:spChg>
      </pc:sldChg>
      <pc:sldChg chg="addSp modSp mod modNotesTx">
        <pc:chgData name="Luca Vedovelli" userId="08bbc03a-128d-4470-96d1-8210d62f8c86" providerId="ADAL" clId="{426F9AE6-9E2C-42AF-BF24-A135F23460C2}" dt="2023-10-06T10:19:13.941" v="1450" actId="5793"/>
        <pc:sldMkLst>
          <pc:docMk/>
          <pc:sldMk cId="721254250" sldId="305"/>
        </pc:sldMkLst>
        <pc:spChg chg="mod">
          <ac:chgData name="Luca Vedovelli" userId="08bbc03a-128d-4470-96d1-8210d62f8c86" providerId="ADAL" clId="{426F9AE6-9E2C-42AF-BF24-A135F23460C2}" dt="2023-10-06T10:17:18.949" v="1423" actId="20577"/>
          <ac:spMkLst>
            <pc:docMk/>
            <pc:sldMk cId="721254250" sldId="305"/>
            <ac:spMk id="2" creationId="{00000000-0000-0000-0000-000000000000}"/>
          </ac:spMkLst>
        </pc:spChg>
        <pc:spChg chg="mod">
          <ac:chgData name="Luca Vedovelli" userId="08bbc03a-128d-4470-96d1-8210d62f8c86" providerId="ADAL" clId="{426F9AE6-9E2C-42AF-BF24-A135F23460C2}" dt="2023-10-06T10:18:34.736" v="1441" actId="1076"/>
          <ac:spMkLst>
            <pc:docMk/>
            <pc:sldMk cId="721254250" sldId="305"/>
            <ac:spMk id="3" creationId="{00000000-0000-0000-0000-000000000000}"/>
          </ac:spMkLst>
        </pc:spChg>
        <pc:picChg chg="add mod">
          <ac:chgData name="Luca Vedovelli" userId="08bbc03a-128d-4470-96d1-8210d62f8c86" providerId="ADAL" clId="{426F9AE6-9E2C-42AF-BF24-A135F23460C2}" dt="2023-10-06T10:18:58.672" v="1449" actId="1076"/>
          <ac:picMkLst>
            <pc:docMk/>
            <pc:sldMk cId="721254250" sldId="305"/>
            <ac:picMk id="2050" creationId="{970E2F1D-35B8-C412-7CE5-F6F05A77160D}"/>
          </ac:picMkLst>
        </pc:picChg>
      </pc:sldChg>
      <pc:sldChg chg="addSp delSp modSp mod">
        <pc:chgData name="Luca Vedovelli" userId="08bbc03a-128d-4470-96d1-8210d62f8c86" providerId="ADAL" clId="{426F9AE6-9E2C-42AF-BF24-A135F23460C2}" dt="2023-10-06T10:28:53.194" v="1553" actId="1076"/>
        <pc:sldMkLst>
          <pc:docMk/>
          <pc:sldMk cId="3232879082" sldId="306"/>
        </pc:sldMkLst>
        <pc:spChg chg="mod">
          <ac:chgData name="Luca Vedovelli" userId="08bbc03a-128d-4470-96d1-8210d62f8c86" providerId="ADAL" clId="{426F9AE6-9E2C-42AF-BF24-A135F23460C2}" dt="2023-10-06T10:25:25.920" v="1532" actId="20577"/>
          <ac:spMkLst>
            <pc:docMk/>
            <pc:sldMk cId="3232879082" sldId="306"/>
            <ac:spMk id="3" creationId="{00000000-0000-0000-0000-000000000000}"/>
          </ac:spMkLst>
        </pc:spChg>
        <pc:picChg chg="add del mod">
          <ac:chgData name="Luca Vedovelli" userId="08bbc03a-128d-4470-96d1-8210d62f8c86" providerId="ADAL" clId="{426F9AE6-9E2C-42AF-BF24-A135F23460C2}" dt="2023-10-06T10:26:21.638" v="1536" actId="478"/>
          <ac:picMkLst>
            <pc:docMk/>
            <pc:sldMk cId="3232879082" sldId="306"/>
            <ac:picMk id="4098" creationId="{43880C22-00CC-5752-2CD4-82C2BE0FA1CA}"/>
          </ac:picMkLst>
        </pc:picChg>
        <pc:picChg chg="add del mod">
          <ac:chgData name="Luca Vedovelli" userId="08bbc03a-128d-4470-96d1-8210d62f8c86" providerId="ADAL" clId="{426F9AE6-9E2C-42AF-BF24-A135F23460C2}" dt="2023-10-06T10:27:28.195" v="1544" actId="478"/>
          <ac:picMkLst>
            <pc:docMk/>
            <pc:sldMk cId="3232879082" sldId="306"/>
            <ac:picMk id="4100" creationId="{D976048F-4723-A53C-29B7-74CB0F35806C}"/>
          </ac:picMkLst>
        </pc:picChg>
        <pc:picChg chg="add del">
          <ac:chgData name="Luca Vedovelli" userId="08bbc03a-128d-4470-96d1-8210d62f8c86" providerId="ADAL" clId="{426F9AE6-9E2C-42AF-BF24-A135F23460C2}" dt="2023-10-06T10:27:59.922" v="1546"/>
          <ac:picMkLst>
            <pc:docMk/>
            <pc:sldMk cId="3232879082" sldId="306"/>
            <ac:picMk id="4102" creationId="{C7555DFC-0082-D53C-8EB1-628A1591973C}"/>
          </ac:picMkLst>
        </pc:picChg>
        <pc:picChg chg="add del">
          <ac:chgData name="Luca Vedovelli" userId="08bbc03a-128d-4470-96d1-8210d62f8c86" providerId="ADAL" clId="{426F9AE6-9E2C-42AF-BF24-A135F23460C2}" dt="2023-10-06T10:28:21.956" v="1548"/>
          <ac:picMkLst>
            <pc:docMk/>
            <pc:sldMk cId="3232879082" sldId="306"/>
            <ac:picMk id="4104" creationId="{20E472B9-1C75-FF7F-0807-955C6D65C8AF}"/>
          </ac:picMkLst>
        </pc:picChg>
        <pc:picChg chg="add mod">
          <ac:chgData name="Luca Vedovelli" userId="08bbc03a-128d-4470-96d1-8210d62f8c86" providerId="ADAL" clId="{426F9AE6-9E2C-42AF-BF24-A135F23460C2}" dt="2023-10-06T10:28:53.194" v="1553" actId="1076"/>
          <ac:picMkLst>
            <pc:docMk/>
            <pc:sldMk cId="3232879082" sldId="306"/>
            <ac:picMk id="4106" creationId="{6BEA276E-D642-FA64-91F8-685E77DC066E}"/>
          </ac:picMkLst>
        </pc:picChg>
      </pc:sldChg>
      <pc:sldChg chg="modSp mod">
        <pc:chgData name="Luca Vedovelli" userId="08bbc03a-128d-4470-96d1-8210d62f8c86" providerId="ADAL" clId="{426F9AE6-9E2C-42AF-BF24-A135F23460C2}" dt="2023-10-06T10:30:54.353" v="1593" actId="20577"/>
        <pc:sldMkLst>
          <pc:docMk/>
          <pc:sldMk cId="1135789736" sldId="307"/>
        </pc:sldMkLst>
        <pc:spChg chg="mod">
          <ac:chgData name="Luca Vedovelli" userId="08bbc03a-128d-4470-96d1-8210d62f8c86" providerId="ADAL" clId="{426F9AE6-9E2C-42AF-BF24-A135F23460C2}" dt="2023-10-06T10:30:01.870" v="1560" actId="20577"/>
          <ac:spMkLst>
            <pc:docMk/>
            <pc:sldMk cId="1135789736" sldId="307"/>
            <ac:spMk id="2" creationId="{00000000-0000-0000-0000-000000000000}"/>
          </ac:spMkLst>
        </pc:spChg>
        <pc:spChg chg="mod">
          <ac:chgData name="Luca Vedovelli" userId="08bbc03a-128d-4470-96d1-8210d62f8c86" providerId="ADAL" clId="{426F9AE6-9E2C-42AF-BF24-A135F23460C2}" dt="2023-10-06T10:30:54.353" v="1593" actId="20577"/>
          <ac:spMkLst>
            <pc:docMk/>
            <pc:sldMk cId="1135789736" sldId="307"/>
            <ac:spMk id="3" creationId="{00000000-0000-0000-0000-000000000000}"/>
          </ac:spMkLst>
        </pc:spChg>
      </pc:sldChg>
      <pc:sldChg chg="del">
        <pc:chgData name="Luca Vedovelli" userId="08bbc03a-128d-4470-96d1-8210d62f8c86" providerId="ADAL" clId="{426F9AE6-9E2C-42AF-BF24-A135F23460C2}" dt="2023-10-06T10:35:00.521" v="1630" actId="47"/>
        <pc:sldMkLst>
          <pc:docMk/>
          <pc:sldMk cId="2719140847" sldId="308"/>
        </pc:sldMkLst>
      </pc:sldChg>
      <pc:sldChg chg="addSp delSp modSp del mod ord">
        <pc:chgData name="Luca Vedovelli" userId="08bbc03a-128d-4470-96d1-8210d62f8c86" providerId="ADAL" clId="{426F9AE6-9E2C-42AF-BF24-A135F23460C2}" dt="2023-10-06T10:52:32.259" v="1782" actId="47"/>
        <pc:sldMkLst>
          <pc:docMk/>
          <pc:sldMk cId="2828339838" sldId="309"/>
        </pc:sldMkLst>
        <pc:spChg chg="mod">
          <ac:chgData name="Luca Vedovelli" userId="08bbc03a-128d-4470-96d1-8210d62f8c86" providerId="ADAL" clId="{426F9AE6-9E2C-42AF-BF24-A135F23460C2}" dt="2023-10-06T10:40:51.305" v="1671" actId="21"/>
          <ac:spMkLst>
            <pc:docMk/>
            <pc:sldMk cId="2828339838" sldId="309"/>
            <ac:spMk id="2" creationId="{00000000-0000-0000-0000-000000000000}"/>
          </ac:spMkLst>
        </pc:spChg>
        <pc:spChg chg="del mod">
          <ac:chgData name="Luca Vedovelli" userId="08bbc03a-128d-4470-96d1-8210d62f8c86" providerId="ADAL" clId="{426F9AE6-9E2C-42AF-BF24-A135F23460C2}" dt="2023-10-06T10:40:29.378" v="1662" actId="478"/>
          <ac:spMkLst>
            <pc:docMk/>
            <pc:sldMk cId="2828339838" sldId="309"/>
            <ac:spMk id="3" creationId="{00000000-0000-0000-0000-000000000000}"/>
          </ac:spMkLst>
        </pc:spChg>
        <pc:spChg chg="add del">
          <ac:chgData name="Luca Vedovelli" userId="08bbc03a-128d-4470-96d1-8210d62f8c86" providerId="ADAL" clId="{426F9AE6-9E2C-42AF-BF24-A135F23460C2}" dt="2023-10-06T10:40:31.688" v="1664"/>
          <ac:spMkLst>
            <pc:docMk/>
            <pc:sldMk cId="2828339838" sldId="309"/>
            <ac:spMk id="4" creationId="{EF8ADB79-EFF6-4B00-0229-8FB7F4656119}"/>
          </ac:spMkLst>
        </pc:spChg>
        <pc:picChg chg="add del mod">
          <ac:chgData name="Luca Vedovelli" userId="08bbc03a-128d-4470-96d1-8210d62f8c86" providerId="ADAL" clId="{426F9AE6-9E2C-42AF-BF24-A135F23460C2}" dt="2023-10-06T10:40:58.538" v="1673" actId="21"/>
          <ac:picMkLst>
            <pc:docMk/>
            <pc:sldMk cId="2828339838" sldId="309"/>
            <ac:picMk id="5" creationId="{3F110A63-5F0B-1A88-AD96-18C8253A7E5D}"/>
          </ac:picMkLst>
        </pc:picChg>
      </pc:sldChg>
      <pc:sldChg chg="modSp mod">
        <pc:chgData name="Luca Vedovelli" userId="08bbc03a-128d-4470-96d1-8210d62f8c86" providerId="ADAL" clId="{426F9AE6-9E2C-42AF-BF24-A135F23460C2}" dt="2023-10-06T10:35:31.407" v="1659" actId="20577"/>
        <pc:sldMkLst>
          <pc:docMk/>
          <pc:sldMk cId="71899742" sldId="310"/>
        </pc:sldMkLst>
        <pc:spChg chg="mod">
          <ac:chgData name="Luca Vedovelli" userId="08bbc03a-128d-4470-96d1-8210d62f8c86" providerId="ADAL" clId="{426F9AE6-9E2C-42AF-BF24-A135F23460C2}" dt="2023-10-06T10:35:31.407" v="1659" actId="20577"/>
          <ac:spMkLst>
            <pc:docMk/>
            <pc:sldMk cId="71899742" sldId="310"/>
            <ac:spMk id="2" creationId="{00000000-0000-0000-0000-000000000000}"/>
          </ac:spMkLst>
        </pc:spChg>
      </pc:sldChg>
      <pc:sldChg chg="modSp mod">
        <pc:chgData name="Luca Vedovelli" userId="08bbc03a-128d-4470-96d1-8210d62f8c86" providerId="ADAL" clId="{426F9AE6-9E2C-42AF-BF24-A135F23460C2}" dt="2023-10-06T11:55:28.752" v="2606" actId="20577"/>
        <pc:sldMkLst>
          <pc:docMk/>
          <pc:sldMk cId="1075064884" sldId="311"/>
        </pc:sldMkLst>
        <pc:spChg chg="mod">
          <ac:chgData name="Luca Vedovelli" userId="08bbc03a-128d-4470-96d1-8210d62f8c86" providerId="ADAL" clId="{426F9AE6-9E2C-42AF-BF24-A135F23460C2}" dt="2023-10-06T10:57:00.014" v="2148" actId="20577"/>
          <ac:spMkLst>
            <pc:docMk/>
            <pc:sldMk cId="1075064884" sldId="311"/>
            <ac:spMk id="2" creationId="{00000000-0000-0000-0000-000000000000}"/>
          </ac:spMkLst>
        </pc:spChg>
        <pc:spChg chg="mod">
          <ac:chgData name="Luca Vedovelli" userId="08bbc03a-128d-4470-96d1-8210d62f8c86" providerId="ADAL" clId="{426F9AE6-9E2C-42AF-BF24-A135F23460C2}" dt="2023-10-06T11:55:28.752" v="2606" actId="20577"/>
          <ac:spMkLst>
            <pc:docMk/>
            <pc:sldMk cId="1075064884" sldId="311"/>
            <ac:spMk id="3" creationId="{00000000-0000-0000-0000-000000000000}"/>
          </ac:spMkLst>
        </pc:spChg>
      </pc:sldChg>
      <pc:sldChg chg="addSp delSp modSp mod modNotesTx">
        <pc:chgData name="Luca Vedovelli" userId="08bbc03a-128d-4470-96d1-8210d62f8c86" providerId="ADAL" clId="{426F9AE6-9E2C-42AF-BF24-A135F23460C2}" dt="2023-10-06T12:35:44.369" v="3952" actId="20577"/>
        <pc:sldMkLst>
          <pc:docMk/>
          <pc:sldMk cId="966082509" sldId="312"/>
        </pc:sldMkLst>
        <pc:spChg chg="mod">
          <ac:chgData name="Luca Vedovelli" userId="08bbc03a-128d-4470-96d1-8210d62f8c86" providerId="ADAL" clId="{426F9AE6-9E2C-42AF-BF24-A135F23460C2}" dt="2023-10-06T10:59:25.770" v="2269" actId="27636"/>
          <ac:spMkLst>
            <pc:docMk/>
            <pc:sldMk cId="966082509" sldId="312"/>
            <ac:spMk id="2" creationId="{00000000-0000-0000-0000-000000000000}"/>
          </ac:spMkLst>
        </pc:spChg>
        <pc:spChg chg="del mod">
          <ac:chgData name="Luca Vedovelli" userId="08bbc03a-128d-4470-96d1-8210d62f8c86" providerId="ADAL" clId="{426F9AE6-9E2C-42AF-BF24-A135F23460C2}" dt="2023-10-06T10:59:33.657" v="2271" actId="478"/>
          <ac:spMkLst>
            <pc:docMk/>
            <pc:sldMk cId="966082509" sldId="312"/>
            <ac:spMk id="3" creationId="{00000000-0000-0000-0000-000000000000}"/>
          </ac:spMkLst>
        </pc:spChg>
        <pc:spChg chg="add del">
          <ac:chgData name="Luca Vedovelli" userId="08bbc03a-128d-4470-96d1-8210d62f8c86" providerId="ADAL" clId="{426F9AE6-9E2C-42AF-BF24-A135F23460C2}" dt="2023-10-06T11:51:38.068" v="2346" actId="478"/>
          <ac:spMkLst>
            <pc:docMk/>
            <pc:sldMk cId="966082509" sldId="312"/>
            <ac:spMk id="4" creationId="{BC52A5C9-1C82-9B6B-F7A8-D419967C87D1}"/>
          </ac:spMkLst>
        </pc:spChg>
        <pc:spChg chg="add mod">
          <ac:chgData name="Luca Vedovelli" userId="08bbc03a-128d-4470-96d1-8210d62f8c86" providerId="ADAL" clId="{426F9AE6-9E2C-42AF-BF24-A135F23460C2}" dt="2023-10-06T11:54:09.704" v="2493" actId="1076"/>
          <ac:spMkLst>
            <pc:docMk/>
            <pc:sldMk cId="966082509" sldId="312"/>
            <ac:spMk id="8" creationId="{96F7F164-615A-AD49-DC3A-B2974742CBF5}"/>
          </ac:spMkLst>
        </pc:spChg>
        <pc:picChg chg="add del">
          <ac:chgData name="Luca Vedovelli" userId="08bbc03a-128d-4470-96d1-8210d62f8c86" providerId="ADAL" clId="{426F9AE6-9E2C-42AF-BF24-A135F23460C2}" dt="2023-10-06T11:51:30.495" v="2344" actId="478"/>
          <ac:picMkLst>
            <pc:docMk/>
            <pc:sldMk cId="966082509" sldId="312"/>
            <ac:picMk id="6" creationId="{059D6A2E-AD7D-1D35-2945-E60B6601C052}"/>
          </ac:picMkLst>
        </pc:picChg>
        <pc:picChg chg="add mod">
          <ac:chgData name="Luca Vedovelli" userId="08bbc03a-128d-4470-96d1-8210d62f8c86" providerId="ADAL" clId="{426F9AE6-9E2C-42AF-BF24-A135F23460C2}" dt="2023-10-06T11:52:20.664" v="2357" actId="14100"/>
          <ac:picMkLst>
            <pc:docMk/>
            <pc:sldMk cId="966082509" sldId="312"/>
            <ac:picMk id="7" creationId="{BDBED00D-49B8-914A-A52A-AB7F1DC101F9}"/>
          </ac:picMkLst>
        </pc:picChg>
      </pc:sldChg>
      <pc:sldChg chg="addSp delSp modSp mod modNotesTx">
        <pc:chgData name="Luca Vedovelli" userId="08bbc03a-128d-4470-96d1-8210d62f8c86" providerId="ADAL" clId="{426F9AE6-9E2C-42AF-BF24-A135F23460C2}" dt="2023-10-08T20:16:19.346" v="6807" actId="20577"/>
        <pc:sldMkLst>
          <pc:docMk/>
          <pc:sldMk cId="699935001" sldId="313"/>
        </pc:sldMkLst>
        <pc:spChg chg="mod">
          <ac:chgData name="Luca Vedovelli" userId="08bbc03a-128d-4470-96d1-8210d62f8c86" providerId="ADAL" clId="{426F9AE6-9E2C-42AF-BF24-A135F23460C2}" dt="2023-10-06T12:05:47.905" v="2663" actId="1076"/>
          <ac:spMkLst>
            <pc:docMk/>
            <pc:sldMk cId="699935001" sldId="313"/>
            <ac:spMk id="2" creationId="{00000000-0000-0000-0000-000000000000}"/>
          </ac:spMkLst>
        </pc:spChg>
        <pc:spChg chg="mod">
          <ac:chgData name="Luca Vedovelli" userId="08bbc03a-128d-4470-96d1-8210d62f8c86" providerId="ADAL" clId="{426F9AE6-9E2C-42AF-BF24-A135F23460C2}" dt="2023-10-06T12:09:10.955" v="3077" actId="20577"/>
          <ac:spMkLst>
            <pc:docMk/>
            <pc:sldMk cId="699935001" sldId="313"/>
            <ac:spMk id="3" creationId="{00000000-0000-0000-0000-000000000000}"/>
          </ac:spMkLst>
        </pc:spChg>
        <pc:spChg chg="add mod">
          <ac:chgData name="Luca Vedovelli" userId="08bbc03a-128d-4470-96d1-8210d62f8c86" providerId="ADAL" clId="{426F9AE6-9E2C-42AF-BF24-A135F23460C2}" dt="2023-10-06T12:06:11.027" v="2669" actId="1582"/>
          <ac:spMkLst>
            <pc:docMk/>
            <pc:sldMk cId="699935001" sldId="313"/>
            <ac:spMk id="11" creationId="{D15CF01A-F99C-C7B9-7765-45276B2C6EFD}"/>
          </ac:spMkLst>
        </pc:spChg>
        <pc:spChg chg="add del">
          <ac:chgData name="Luca Vedovelli" userId="08bbc03a-128d-4470-96d1-8210d62f8c86" providerId="ADAL" clId="{426F9AE6-9E2C-42AF-BF24-A135F23460C2}" dt="2023-10-06T12:18:19.166" v="3079" actId="22"/>
          <ac:spMkLst>
            <pc:docMk/>
            <pc:sldMk cId="699935001" sldId="313"/>
            <ac:spMk id="14" creationId="{ECCFE855-AFEB-E710-1715-E183E927581E}"/>
          </ac:spMkLst>
        </pc:spChg>
        <pc:picChg chg="add mod">
          <ac:chgData name="Luca Vedovelli" userId="08bbc03a-128d-4470-96d1-8210d62f8c86" providerId="ADAL" clId="{426F9AE6-9E2C-42AF-BF24-A135F23460C2}" dt="2023-10-06T11:57:28.888" v="2611" actId="1076"/>
          <ac:picMkLst>
            <pc:docMk/>
            <pc:sldMk cId="699935001" sldId="313"/>
            <ac:picMk id="5" creationId="{2FA05949-9BA9-F24E-ACC5-118BFBB14E21}"/>
          </ac:picMkLst>
        </pc:picChg>
        <pc:picChg chg="del">
          <ac:chgData name="Luca Vedovelli" userId="08bbc03a-128d-4470-96d1-8210d62f8c86" providerId="ADAL" clId="{426F9AE6-9E2C-42AF-BF24-A135F23460C2}" dt="2023-10-06T12:04:28.281" v="2617" actId="478"/>
          <ac:picMkLst>
            <pc:docMk/>
            <pc:sldMk cId="699935001" sldId="313"/>
            <ac:picMk id="6" creationId="{3213C786-3DF2-A575-AA1E-C6D093E630FA}"/>
          </ac:picMkLst>
        </pc:picChg>
        <pc:picChg chg="add mod">
          <ac:chgData name="Luca Vedovelli" userId="08bbc03a-128d-4470-96d1-8210d62f8c86" providerId="ADAL" clId="{426F9AE6-9E2C-42AF-BF24-A135F23460C2}" dt="2023-10-06T12:04:25.495" v="2616" actId="1076"/>
          <ac:picMkLst>
            <pc:docMk/>
            <pc:sldMk cId="699935001" sldId="313"/>
            <ac:picMk id="8" creationId="{457A5B2C-9A21-3D2C-C6B0-1244504893FF}"/>
          </ac:picMkLst>
        </pc:picChg>
        <pc:picChg chg="add mod">
          <ac:chgData name="Luca Vedovelli" userId="08bbc03a-128d-4470-96d1-8210d62f8c86" providerId="ADAL" clId="{426F9AE6-9E2C-42AF-BF24-A135F23460C2}" dt="2023-10-06T12:05:52.178" v="2665" actId="1076"/>
          <ac:picMkLst>
            <pc:docMk/>
            <pc:sldMk cId="699935001" sldId="313"/>
            <ac:picMk id="9" creationId="{87874D55-EB29-9FB0-4534-7DEFEFB165FB}"/>
          </ac:picMkLst>
        </pc:picChg>
      </pc:sldChg>
      <pc:sldChg chg="addSp delSp modSp mod modNotesTx">
        <pc:chgData name="Luca Vedovelli" userId="08bbc03a-128d-4470-96d1-8210d62f8c86" providerId="ADAL" clId="{426F9AE6-9E2C-42AF-BF24-A135F23460C2}" dt="2023-10-06T12:42:49.382" v="4128" actId="20577"/>
        <pc:sldMkLst>
          <pc:docMk/>
          <pc:sldMk cId="277709139" sldId="314"/>
        </pc:sldMkLst>
        <pc:spChg chg="mod">
          <ac:chgData name="Luca Vedovelli" userId="08bbc03a-128d-4470-96d1-8210d62f8c86" providerId="ADAL" clId="{426F9AE6-9E2C-42AF-BF24-A135F23460C2}" dt="2023-10-06T12:37:15.774" v="3968" actId="20577"/>
          <ac:spMkLst>
            <pc:docMk/>
            <pc:sldMk cId="277709139" sldId="314"/>
            <ac:spMk id="2" creationId="{00000000-0000-0000-0000-000000000000}"/>
          </ac:spMkLst>
        </pc:spChg>
        <pc:spChg chg="mod">
          <ac:chgData name="Luca Vedovelli" userId="08bbc03a-128d-4470-96d1-8210d62f8c86" providerId="ADAL" clId="{426F9AE6-9E2C-42AF-BF24-A135F23460C2}" dt="2023-10-06T12:42:49.382" v="4128" actId="20577"/>
          <ac:spMkLst>
            <pc:docMk/>
            <pc:sldMk cId="277709139" sldId="314"/>
            <ac:spMk id="3" creationId="{00000000-0000-0000-0000-000000000000}"/>
          </ac:spMkLst>
        </pc:spChg>
        <pc:spChg chg="add">
          <ac:chgData name="Luca Vedovelli" userId="08bbc03a-128d-4470-96d1-8210d62f8c86" providerId="ADAL" clId="{426F9AE6-9E2C-42AF-BF24-A135F23460C2}" dt="2023-10-06T12:37:45.121" v="3974"/>
          <ac:spMkLst>
            <pc:docMk/>
            <pc:sldMk cId="277709139" sldId="314"/>
            <ac:spMk id="7" creationId="{AC86141C-7D5F-7134-87E0-843F389CEA35}"/>
          </ac:spMkLst>
        </pc:spChg>
        <pc:spChg chg="add mod">
          <ac:chgData name="Luca Vedovelli" userId="08bbc03a-128d-4470-96d1-8210d62f8c86" providerId="ADAL" clId="{426F9AE6-9E2C-42AF-BF24-A135F23460C2}" dt="2023-10-06T12:37:57.386" v="3975"/>
          <ac:spMkLst>
            <pc:docMk/>
            <pc:sldMk cId="277709139" sldId="314"/>
            <ac:spMk id="8" creationId="{645F3F39-B813-F224-94AC-2D9B14366C3F}"/>
          </ac:spMkLst>
        </pc:spChg>
        <pc:picChg chg="add del mod">
          <ac:chgData name="Luca Vedovelli" userId="08bbc03a-128d-4470-96d1-8210d62f8c86" providerId="ADAL" clId="{426F9AE6-9E2C-42AF-BF24-A135F23460C2}" dt="2023-10-06T12:38:00.672" v="3977" actId="21"/>
          <ac:picMkLst>
            <pc:docMk/>
            <pc:sldMk cId="277709139" sldId="314"/>
            <ac:picMk id="5" creationId="{F4F85DAA-D6C4-FF08-CEB0-B6244480B05D}"/>
          </ac:picMkLst>
        </pc:picChg>
        <pc:picChg chg="del">
          <ac:chgData name="Luca Vedovelli" userId="08bbc03a-128d-4470-96d1-8210d62f8c86" providerId="ADAL" clId="{426F9AE6-9E2C-42AF-BF24-A135F23460C2}" dt="2023-10-06T12:37:19.708" v="3969" actId="478"/>
          <ac:picMkLst>
            <pc:docMk/>
            <pc:sldMk cId="277709139" sldId="314"/>
            <ac:picMk id="6" creationId="{FAE1860C-31EA-3098-9670-9B045C5BA50B}"/>
          </ac:picMkLst>
        </pc:picChg>
        <pc:picChg chg="add mod">
          <ac:chgData name="Luca Vedovelli" userId="08bbc03a-128d-4470-96d1-8210d62f8c86" providerId="ADAL" clId="{426F9AE6-9E2C-42AF-BF24-A135F23460C2}" dt="2023-10-06T12:38:18.728" v="3980" actId="1076"/>
          <ac:picMkLst>
            <pc:docMk/>
            <pc:sldMk cId="277709139" sldId="314"/>
            <ac:picMk id="9" creationId="{AA3F0E1D-B2EB-571D-E583-ACEB75EA6265}"/>
          </ac:picMkLst>
        </pc:picChg>
        <pc:picChg chg="add mod">
          <ac:chgData name="Luca Vedovelli" userId="08bbc03a-128d-4470-96d1-8210d62f8c86" providerId="ADAL" clId="{426F9AE6-9E2C-42AF-BF24-A135F23460C2}" dt="2023-10-06T12:39:00.968" v="3987" actId="1076"/>
          <ac:picMkLst>
            <pc:docMk/>
            <pc:sldMk cId="277709139" sldId="314"/>
            <ac:picMk id="13" creationId="{C58CD3FF-0438-523A-FD79-32E0526B7294}"/>
          </ac:picMkLst>
        </pc:picChg>
      </pc:sldChg>
      <pc:sldChg chg="addSp modSp new mod modNotesTx">
        <pc:chgData name="Luca Vedovelli" userId="08bbc03a-128d-4470-96d1-8210d62f8c86" providerId="ADAL" clId="{426F9AE6-9E2C-42AF-BF24-A135F23460C2}" dt="2023-10-05T11:05:39.089" v="202" actId="113"/>
        <pc:sldMkLst>
          <pc:docMk/>
          <pc:sldMk cId="283495615" sldId="315"/>
        </pc:sldMkLst>
        <pc:spChg chg="mod">
          <ac:chgData name="Luca Vedovelli" userId="08bbc03a-128d-4470-96d1-8210d62f8c86" providerId="ADAL" clId="{426F9AE6-9E2C-42AF-BF24-A135F23460C2}" dt="2023-10-05T11:05:39.089" v="202" actId="113"/>
          <ac:spMkLst>
            <pc:docMk/>
            <pc:sldMk cId="283495615" sldId="315"/>
            <ac:spMk id="2" creationId="{DB56D400-0A25-ADC9-0948-79ECE1497A4D}"/>
          </ac:spMkLst>
        </pc:spChg>
        <pc:spChg chg="mod">
          <ac:chgData name="Luca Vedovelli" userId="08bbc03a-128d-4470-96d1-8210d62f8c86" providerId="ADAL" clId="{426F9AE6-9E2C-42AF-BF24-A135F23460C2}" dt="2023-10-05T11:03:42.625" v="188" actId="20577"/>
          <ac:spMkLst>
            <pc:docMk/>
            <pc:sldMk cId="283495615" sldId="315"/>
            <ac:spMk id="3" creationId="{AAFA35D8-D14A-51F3-71E9-A8A37FB60338}"/>
          </ac:spMkLst>
        </pc:spChg>
        <pc:spChg chg="add mod">
          <ac:chgData name="Luca Vedovelli" userId="08bbc03a-128d-4470-96d1-8210d62f8c86" providerId="ADAL" clId="{426F9AE6-9E2C-42AF-BF24-A135F23460C2}" dt="2023-10-05T11:05:08.161" v="199" actId="1076"/>
          <ac:spMkLst>
            <pc:docMk/>
            <pc:sldMk cId="283495615" sldId="315"/>
            <ac:spMk id="4" creationId="{D23ED142-0CE2-BB05-93FC-0F0152AC0E8B}"/>
          </ac:spMkLst>
        </pc:spChg>
      </pc:sldChg>
      <pc:sldChg chg="addSp modSp new mod modNotesTx">
        <pc:chgData name="Luca Vedovelli" userId="08bbc03a-128d-4470-96d1-8210d62f8c86" providerId="ADAL" clId="{426F9AE6-9E2C-42AF-BF24-A135F23460C2}" dt="2023-10-05T11:06:51.674" v="214" actId="20577"/>
        <pc:sldMkLst>
          <pc:docMk/>
          <pc:sldMk cId="2500732722" sldId="316"/>
        </pc:sldMkLst>
        <pc:spChg chg="mod">
          <ac:chgData name="Luca Vedovelli" userId="08bbc03a-128d-4470-96d1-8210d62f8c86" providerId="ADAL" clId="{426F9AE6-9E2C-42AF-BF24-A135F23460C2}" dt="2023-10-05T11:05:32.330" v="201"/>
          <ac:spMkLst>
            <pc:docMk/>
            <pc:sldMk cId="2500732722" sldId="316"/>
            <ac:spMk id="2" creationId="{F3D9C640-2B2F-5251-EDD7-895A84E392A4}"/>
          </ac:spMkLst>
        </pc:spChg>
        <pc:spChg chg="mod">
          <ac:chgData name="Luca Vedovelli" userId="08bbc03a-128d-4470-96d1-8210d62f8c86" providerId="ADAL" clId="{426F9AE6-9E2C-42AF-BF24-A135F23460C2}" dt="2023-10-05T11:06:08.240" v="206" actId="20577"/>
          <ac:spMkLst>
            <pc:docMk/>
            <pc:sldMk cId="2500732722" sldId="316"/>
            <ac:spMk id="3" creationId="{5648FAE9-4DAA-1289-DB81-628BF6D5AB32}"/>
          </ac:spMkLst>
        </pc:spChg>
        <pc:spChg chg="add mod">
          <ac:chgData name="Luca Vedovelli" userId="08bbc03a-128d-4470-96d1-8210d62f8c86" providerId="ADAL" clId="{426F9AE6-9E2C-42AF-BF24-A135F23460C2}" dt="2023-10-05T11:06:28.610" v="212" actId="1076"/>
          <ac:spMkLst>
            <pc:docMk/>
            <pc:sldMk cId="2500732722" sldId="316"/>
            <ac:spMk id="4" creationId="{95710891-675E-6CBD-95CC-A7901934B997}"/>
          </ac:spMkLst>
        </pc:spChg>
      </pc:sldChg>
      <pc:sldChg chg="addSp delSp modSp new mod modNotesTx">
        <pc:chgData name="Luca Vedovelli" userId="08bbc03a-128d-4470-96d1-8210d62f8c86" providerId="ADAL" clId="{426F9AE6-9E2C-42AF-BF24-A135F23460C2}" dt="2023-10-05T11:08:22.343" v="236" actId="20577"/>
        <pc:sldMkLst>
          <pc:docMk/>
          <pc:sldMk cId="3646273842" sldId="317"/>
        </pc:sldMkLst>
        <pc:spChg chg="mod">
          <ac:chgData name="Luca Vedovelli" userId="08bbc03a-128d-4470-96d1-8210d62f8c86" providerId="ADAL" clId="{426F9AE6-9E2C-42AF-BF24-A135F23460C2}" dt="2023-10-05T11:07:13.232" v="216"/>
          <ac:spMkLst>
            <pc:docMk/>
            <pc:sldMk cId="3646273842" sldId="317"/>
            <ac:spMk id="2" creationId="{826122DB-A860-E472-AC12-F9CF9127A63D}"/>
          </ac:spMkLst>
        </pc:spChg>
        <pc:spChg chg="mod">
          <ac:chgData name="Luca Vedovelli" userId="08bbc03a-128d-4470-96d1-8210d62f8c86" providerId="ADAL" clId="{426F9AE6-9E2C-42AF-BF24-A135F23460C2}" dt="2023-10-05T11:08:22.343" v="236" actId="20577"/>
          <ac:spMkLst>
            <pc:docMk/>
            <pc:sldMk cId="3646273842" sldId="317"/>
            <ac:spMk id="3" creationId="{53EB1086-5548-989B-1CD7-485B0D2684B5}"/>
          </ac:spMkLst>
        </pc:spChg>
        <pc:spChg chg="add del mod">
          <ac:chgData name="Luca Vedovelli" userId="08bbc03a-128d-4470-96d1-8210d62f8c86" providerId="ADAL" clId="{426F9AE6-9E2C-42AF-BF24-A135F23460C2}" dt="2023-10-05T11:07:56.693" v="227" actId="767"/>
          <ac:spMkLst>
            <pc:docMk/>
            <pc:sldMk cId="3646273842" sldId="317"/>
            <ac:spMk id="4" creationId="{DFC8615D-B0BE-87E6-BDAE-3649AAA502C5}"/>
          </ac:spMkLst>
        </pc:spChg>
        <pc:spChg chg="add del">
          <ac:chgData name="Luca Vedovelli" userId="08bbc03a-128d-4470-96d1-8210d62f8c86" providerId="ADAL" clId="{426F9AE6-9E2C-42AF-BF24-A135F23460C2}" dt="2023-10-05T11:07:51.890" v="224"/>
          <ac:spMkLst>
            <pc:docMk/>
            <pc:sldMk cId="3646273842" sldId="317"/>
            <ac:spMk id="5" creationId="{D1BF934C-7297-3A50-9B12-608D2030F9F7}"/>
          </ac:spMkLst>
        </pc:spChg>
        <pc:spChg chg="add del">
          <ac:chgData name="Luca Vedovelli" userId="08bbc03a-128d-4470-96d1-8210d62f8c86" providerId="ADAL" clId="{426F9AE6-9E2C-42AF-BF24-A135F23460C2}" dt="2023-10-05T11:07:51.890" v="224"/>
          <ac:spMkLst>
            <pc:docMk/>
            <pc:sldMk cId="3646273842" sldId="317"/>
            <ac:spMk id="6" creationId="{C42CA102-335B-A7D1-D370-7ED146EC13BE}"/>
          </ac:spMkLst>
        </pc:spChg>
        <pc:spChg chg="add del">
          <ac:chgData name="Luca Vedovelli" userId="08bbc03a-128d-4470-96d1-8210d62f8c86" providerId="ADAL" clId="{426F9AE6-9E2C-42AF-BF24-A135F23460C2}" dt="2023-10-05T11:07:51.890" v="224"/>
          <ac:spMkLst>
            <pc:docMk/>
            <pc:sldMk cId="3646273842" sldId="317"/>
            <ac:spMk id="7" creationId="{02E2F006-74CF-272D-84AE-AE4CF8F88376}"/>
          </ac:spMkLst>
        </pc:spChg>
        <pc:spChg chg="add del">
          <ac:chgData name="Luca Vedovelli" userId="08bbc03a-128d-4470-96d1-8210d62f8c86" providerId="ADAL" clId="{426F9AE6-9E2C-42AF-BF24-A135F23460C2}" dt="2023-10-05T11:07:56.311" v="226"/>
          <ac:spMkLst>
            <pc:docMk/>
            <pc:sldMk cId="3646273842" sldId="317"/>
            <ac:spMk id="8" creationId="{87531BC4-A419-671A-74BD-61B87F55164B}"/>
          </ac:spMkLst>
        </pc:spChg>
        <pc:spChg chg="add del">
          <ac:chgData name="Luca Vedovelli" userId="08bbc03a-128d-4470-96d1-8210d62f8c86" providerId="ADAL" clId="{426F9AE6-9E2C-42AF-BF24-A135F23460C2}" dt="2023-10-05T11:07:56.311" v="226"/>
          <ac:spMkLst>
            <pc:docMk/>
            <pc:sldMk cId="3646273842" sldId="317"/>
            <ac:spMk id="9" creationId="{922E927D-5DCD-8AFB-4FBD-2821BF83A9A7}"/>
          </ac:spMkLst>
        </pc:spChg>
        <pc:spChg chg="add del">
          <ac:chgData name="Luca Vedovelli" userId="08bbc03a-128d-4470-96d1-8210d62f8c86" providerId="ADAL" clId="{426F9AE6-9E2C-42AF-BF24-A135F23460C2}" dt="2023-10-05T11:07:56.311" v="226"/>
          <ac:spMkLst>
            <pc:docMk/>
            <pc:sldMk cId="3646273842" sldId="317"/>
            <ac:spMk id="10" creationId="{5BC93A01-0882-E693-2377-9401E4CE3A0F}"/>
          </ac:spMkLst>
        </pc:spChg>
        <pc:spChg chg="add del">
          <ac:chgData name="Luca Vedovelli" userId="08bbc03a-128d-4470-96d1-8210d62f8c86" providerId="ADAL" clId="{426F9AE6-9E2C-42AF-BF24-A135F23460C2}" dt="2023-10-05T11:08:05.309" v="229"/>
          <ac:spMkLst>
            <pc:docMk/>
            <pc:sldMk cId="3646273842" sldId="317"/>
            <ac:spMk id="11" creationId="{30A26E73-D53D-B36F-B9DA-D97BE7E214DD}"/>
          </ac:spMkLst>
        </pc:spChg>
        <pc:spChg chg="add del">
          <ac:chgData name="Luca Vedovelli" userId="08bbc03a-128d-4470-96d1-8210d62f8c86" providerId="ADAL" clId="{426F9AE6-9E2C-42AF-BF24-A135F23460C2}" dt="2023-10-05T11:08:05.309" v="229"/>
          <ac:spMkLst>
            <pc:docMk/>
            <pc:sldMk cId="3646273842" sldId="317"/>
            <ac:spMk id="12" creationId="{EA9B75AF-4207-4DD8-E83C-591012319640}"/>
          </ac:spMkLst>
        </pc:spChg>
        <pc:spChg chg="add del">
          <ac:chgData name="Luca Vedovelli" userId="08bbc03a-128d-4470-96d1-8210d62f8c86" providerId="ADAL" clId="{426F9AE6-9E2C-42AF-BF24-A135F23460C2}" dt="2023-10-05T11:08:05.309" v="229"/>
          <ac:spMkLst>
            <pc:docMk/>
            <pc:sldMk cId="3646273842" sldId="317"/>
            <ac:spMk id="13" creationId="{660C475A-4F34-06D4-04BF-9999E5F5402E}"/>
          </ac:spMkLst>
        </pc:spChg>
        <pc:spChg chg="add mod">
          <ac:chgData name="Luca Vedovelli" userId="08bbc03a-128d-4470-96d1-8210d62f8c86" providerId="ADAL" clId="{426F9AE6-9E2C-42AF-BF24-A135F23460C2}" dt="2023-10-05T11:08:20.203" v="235" actId="1076"/>
          <ac:spMkLst>
            <pc:docMk/>
            <pc:sldMk cId="3646273842" sldId="317"/>
            <ac:spMk id="15" creationId="{762FC9AC-047E-F089-B6ED-F97D97847363}"/>
          </ac:spMkLst>
        </pc:spChg>
      </pc:sldChg>
      <pc:sldChg chg="addSp delSp modSp new mod ord modAnim">
        <pc:chgData name="Luca Vedovelli" userId="08bbc03a-128d-4470-96d1-8210d62f8c86" providerId="ADAL" clId="{426F9AE6-9E2C-42AF-BF24-A135F23460C2}" dt="2023-10-08T20:02:59.918" v="6760"/>
        <pc:sldMkLst>
          <pc:docMk/>
          <pc:sldMk cId="3671639561" sldId="318"/>
        </pc:sldMkLst>
        <pc:spChg chg="del">
          <ac:chgData name="Luca Vedovelli" userId="08bbc03a-128d-4470-96d1-8210d62f8c86" providerId="ADAL" clId="{426F9AE6-9E2C-42AF-BF24-A135F23460C2}" dt="2023-10-05T11:19:15.748" v="361" actId="478"/>
          <ac:spMkLst>
            <pc:docMk/>
            <pc:sldMk cId="3671639561" sldId="318"/>
            <ac:spMk id="2" creationId="{35D4DCBB-4371-E436-7E9A-C83E8A22F1B1}"/>
          </ac:spMkLst>
        </pc:spChg>
        <pc:spChg chg="mod">
          <ac:chgData name="Luca Vedovelli" userId="08bbc03a-128d-4470-96d1-8210d62f8c86" providerId="ADAL" clId="{426F9AE6-9E2C-42AF-BF24-A135F23460C2}" dt="2023-10-05T11:23:12" v="492" actId="20577"/>
          <ac:spMkLst>
            <pc:docMk/>
            <pc:sldMk cId="3671639561" sldId="318"/>
            <ac:spMk id="3" creationId="{F5B54F36-CFD9-86CB-E14A-D5D5A6DDECB5}"/>
          </ac:spMkLst>
        </pc:spChg>
        <pc:spChg chg="add mod">
          <ac:chgData name="Luca Vedovelli" userId="08bbc03a-128d-4470-96d1-8210d62f8c86" providerId="ADAL" clId="{426F9AE6-9E2C-42AF-BF24-A135F23460C2}" dt="2023-10-05T11:19:11.613" v="360"/>
          <ac:spMkLst>
            <pc:docMk/>
            <pc:sldMk cId="3671639561" sldId="318"/>
            <ac:spMk id="4" creationId="{2951FC51-2396-0554-45E9-33F0B8C41455}"/>
          </ac:spMkLst>
        </pc:spChg>
      </pc:sldChg>
      <pc:sldChg chg="addSp delSp modSp add mod">
        <pc:chgData name="Luca Vedovelli" userId="08bbc03a-128d-4470-96d1-8210d62f8c86" providerId="ADAL" clId="{426F9AE6-9E2C-42AF-BF24-A135F23460C2}" dt="2023-10-05T17:51:08.806" v="726"/>
        <pc:sldMkLst>
          <pc:docMk/>
          <pc:sldMk cId="765289144" sldId="319"/>
        </pc:sldMkLst>
        <pc:spChg chg="mod">
          <ac:chgData name="Luca Vedovelli" userId="08bbc03a-128d-4470-96d1-8210d62f8c86" providerId="ADAL" clId="{426F9AE6-9E2C-42AF-BF24-A135F23460C2}" dt="2023-10-05T17:51:08.806" v="726"/>
          <ac:spMkLst>
            <pc:docMk/>
            <pc:sldMk cId="765289144" sldId="319"/>
            <ac:spMk id="3" creationId="{00000000-0000-0000-0000-000000000000}"/>
          </ac:spMkLst>
        </pc:spChg>
        <pc:picChg chg="add del">
          <ac:chgData name="Luca Vedovelli" userId="08bbc03a-128d-4470-96d1-8210d62f8c86" providerId="ADAL" clId="{426F9AE6-9E2C-42AF-BF24-A135F23460C2}" dt="2023-10-05T17:44:33.156" v="648" actId="22"/>
          <ac:picMkLst>
            <pc:docMk/>
            <pc:sldMk cId="765289144" sldId="319"/>
            <ac:picMk id="5" creationId="{A0CEE79D-154A-C13A-58D9-FD84CD275642}"/>
          </ac:picMkLst>
        </pc:picChg>
        <pc:picChg chg="del">
          <ac:chgData name="Luca Vedovelli" userId="08bbc03a-128d-4470-96d1-8210d62f8c86" providerId="ADAL" clId="{426F9AE6-9E2C-42AF-BF24-A135F23460C2}" dt="2023-10-05T17:45:58.865" v="661" actId="478"/>
          <ac:picMkLst>
            <pc:docMk/>
            <pc:sldMk cId="765289144" sldId="319"/>
            <ac:picMk id="6" creationId="{039FD43E-1924-C7A2-8918-1A418A29E3FE}"/>
          </ac:picMkLst>
        </pc:picChg>
        <pc:picChg chg="add del mod">
          <ac:chgData name="Luca Vedovelli" userId="08bbc03a-128d-4470-96d1-8210d62f8c86" providerId="ADAL" clId="{426F9AE6-9E2C-42AF-BF24-A135F23460C2}" dt="2023-10-05T17:46:08.956" v="665" actId="14100"/>
          <ac:picMkLst>
            <pc:docMk/>
            <pc:sldMk cId="765289144" sldId="319"/>
            <ac:picMk id="2050" creationId="{3C5131A2-0B33-D208-3E86-6F614E9BA6FE}"/>
          </ac:picMkLst>
        </pc:picChg>
      </pc:sldChg>
      <pc:sldChg chg="addSp delSp modSp add mod modAnim">
        <pc:chgData name="Luca Vedovelli" userId="08bbc03a-128d-4470-96d1-8210d62f8c86" providerId="ADAL" clId="{426F9AE6-9E2C-42AF-BF24-A135F23460C2}" dt="2023-10-08T20:03:47.573" v="6767"/>
        <pc:sldMkLst>
          <pc:docMk/>
          <pc:sldMk cId="4110134999" sldId="320"/>
        </pc:sldMkLst>
        <pc:spChg chg="mod">
          <ac:chgData name="Luca Vedovelli" userId="08bbc03a-128d-4470-96d1-8210d62f8c86" providerId="ADAL" clId="{426F9AE6-9E2C-42AF-BF24-A135F23460C2}" dt="2023-10-05T17:46:58.022" v="668" actId="26606"/>
          <ac:spMkLst>
            <pc:docMk/>
            <pc:sldMk cId="4110134999" sldId="320"/>
            <ac:spMk id="2" creationId="{00000000-0000-0000-0000-000000000000}"/>
          </ac:spMkLst>
        </pc:spChg>
        <pc:spChg chg="mod">
          <ac:chgData name="Luca Vedovelli" userId="08bbc03a-128d-4470-96d1-8210d62f8c86" providerId="ADAL" clId="{426F9AE6-9E2C-42AF-BF24-A135F23460C2}" dt="2023-10-05T17:51:04.394" v="724" actId="113"/>
          <ac:spMkLst>
            <pc:docMk/>
            <pc:sldMk cId="4110134999" sldId="320"/>
            <ac:spMk id="3" creationId="{00000000-0000-0000-0000-000000000000}"/>
          </ac:spMkLst>
        </pc:spChg>
        <pc:spChg chg="del">
          <ac:chgData name="Luca Vedovelli" userId="08bbc03a-128d-4470-96d1-8210d62f8c86" providerId="ADAL" clId="{426F9AE6-9E2C-42AF-BF24-A135F23460C2}" dt="2023-10-05T17:46:58.022" v="668" actId="26606"/>
          <ac:spMkLst>
            <pc:docMk/>
            <pc:sldMk cId="4110134999" sldId="320"/>
            <ac:spMk id="10" creationId="{3DAD064D-86F0-42ED-B520-99689857918E}"/>
          </ac:spMkLst>
        </pc:spChg>
        <pc:spChg chg="del">
          <ac:chgData name="Luca Vedovelli" userId="08bbc03a-128d-4470-96d1-8210d62f8c86" providerId="ADAL" clId="{426F9AE6-9E2C-42AF-BF24-A135F23460C2}" dt="2023-10-05T17:46:58.022" v="668" actId="26606"/>
          <ac:spMkLst>
            <pc:docMk/>
            <pc:sldMk cId="4110134999" sldId="320"/>
            <ac:spMk id="12" creationId="{17A4D85E-F98A-F670-16C3-7B2B0DA3A0DA}"/>
          </ac:spMkLst>
        </pc:spChg>
        <pc:spChg chg="add">
          <ac:chgData name="Luca Vedovelli" userId="08bbc03a-128d-4470-96d1-8210d62f8c86" providerId="ADAL" clId="{426F9AE6-9E2C-42AF-BF24-A135F23460C2}" dt="2023-10-05T17:46:58.022" v="668" actId="26606"/>
          <ac:spMkLst>
            <pc:docMk/>
            <pc:sldMk cId="4110134999" sldId="320"/>
            <ac:spMk id="3079" creationId="{3DAD064D-86F0-42ED-B520-99689857918E}"/>
          </ac:spMkLst>
        </pc:spChg>
        <pc:spChg chg="add">
          <ac:chgData name="Luca Vedovelli" userId="08bbc03a-128d-4470-96d1-8210d62f8c86" providerId="ADAL" clId="{426F9AE6-9E2C-42AF-BF24-A135F23460C2}" dt="2023-10-05T17:46:58.022" v="668" actId="26606"/>
          <ac:spMkLst>
            <pc:docMk/>
            <pc:sldMk cId="4110134999" sldId="320"/>
            <ac:spMk id="3081" creationId="{17A4D85E-F98A-F670-16C3-7B2B0DA3A0DA}"/>
          </ac:spMkLst>
        </pc:spChg>
        <pc:picChg chg="del">
          <ac:chgData name="Luca Vedovelli" userId="08bbc03a-128d-4470-96d1-8210d62f8c86" providerId="ADAL" clId="{426F9AE6-9E2C-42AF-BF24-A135F23460C2}" dt="2023-10-05T17:46:49.111" v="666" actId="478"/>
          <ac:picMkLst>
            <pc:docMk/>
            <pc:sldMk cId="4110134999" sldId="320"/>
            <ac:picMk id="6" creationId="{039FD43E-1924-C7A2-8918-1A418A29E3FE}"/>
          </ac:picMkLst>
        </pc:picChg>
        <pc:picChg chg="add mod">
          <ac:chgData name="Luca Vedovelli" userId="08bbc03a-128d-4470-96d1-8210d62f8c86" providerId="ADAL" clId="{426F9AE6-9E2C-42AF-BF24-A135F23460C2}" dt="2023-10-05T17:46:58.022" v="668" actId="26606"/>
          <ac:picMkLst>
            <pc:docMk/>
            <pc:sldMk cId="4110134999" sldId="320"/>
            <ac:picMk id="3074" creationId="{27D82485-E4CC-95C0-AACF-0B81A77EC2B5}"/>
          </ac:picMkLst>
        </pc:picChg>
        <pc:picChg chg="add del mod">
          <ac:chgData name="Luca Vedovelli" userId="08bbc03a-128d-4470-96d1-8210d62f8c86" providerId="ADAL" clId="{426F9AE6-9E2C-42AF-BF24-A135F23460C2}" dt="2023-10-05T17:48:16.672" v="688" actId="478"/>
          <ac:picMkLst>
            <pc:docMk/>
            <pc:sldMk cId="4110134999" sldId="320"/>
            <ac:picMk id="3076" creationId="{6AACFF50-3DD9-CE52-E803-676AB7C873CD}"/>
          </ac:picMkLst>
        </pc:picChg>
        <pc:picChg chg="add mod">
          <ac:chgData name="Luca Vedovelli" userId="08bbc03a-128d-4470-96d1-8210d62f8c86" providerId="ADAL" clId="{426F9AE6-9E2C-42AF-BF24-A135F23460C2}" dt="2023-10-05T17:48:47.906" v="699" actId="1076"/>
          <ac:picMkLst>
            <pc:docMk/>
            <pc:sldMk cId="4110134999" sldId="320"/>
            <ac:picMk id="3078" creationId="{F2FD517D-570B-08D8-42CD-E2EC32DAEA7D}"/>
          </ac:picMkLst>
        </pc:picChg>
      </pc:sldChg>
      <pc:sldChg chg="addSp delSp modSp new mod modNotesTx">
        <pc:chgData name="Luca Vedovelli" userId="08bbc03a-128d-4470-96d1-8210d62f8c86" providerId="ADAL" clId="{426F9AE6-9E2C-42AF-BF24-A135F23460C2}" dt="2023-10-06T08:49:35.729" v="976" actId="20577"/>
        <pc:sldMkLst>
          <pc:docMk/>
          <pc:sldMk cId="2229568663" sldId="321"/>
        </pc:sldMkLst>
        <pc:spChg chg="del">
          <ac:chgData name="Luca Vedovelli" userId="08bbc03a-128d-4470-96d1-8210d62f8c86" providerId="ADAL" clId="{426F9AE6-9E2C-42AF-BF24-A135F23460C2}" dt="2023-10-06T08:44:40.272" v="915" actId="478"/>
          <ac:spMkLst>
            <pc:docMk/>
            <pc:sldMk cId="2229568663" sldId="321"/>
            <ac:spMk id="2" creationId="{E59C2873-0F34-31C4-0B1B-28B0A8D9C587}"/>
          </ac:spMkLst>
        </pc:spChg>
        <pc:spChg chg="del">
          <ac:chgData name="Luca Vedovelli" userId="08bbc03a-128d-4470-96d1-8210d62f8c86" providerId="ADAL" clId="{426F9AE6-9E2C-42AF-BF24-A135F23460C2}" dt="2023-10-06T08:44:39.292" v="914" actId="478"/>
          <ac:spMkLst>
            <pc:docMk/>
            <pc:sldMk cId="2229568663" sldId="321"/>
            <ac:spMk id="3" creationId="{4ACB3AE0-5986-E3D5-1B65-6BCB86B295E8}"/>
          </ac:spMkLst>
        </pc:spChg>
        <pc:spChg chg="add mod">
          <ac:chgData name="Luca Vedovelli" userId="08bbc03a-128d-4470-96d1-8210d62f8c86" providerId="ADAL" clId="{426F9AE6-9E2C-42AF-BF24-A135F23460C2}" dt="2023-10-06T08:44:56.281" v="916"/>
          <ac:spMkLst>
            <pc:docMk/>
            <pc:sldMk cId="2229568663" sldId="321"/>
            <ac:spMk id="4" creationId="{343E3D56-AE3B-CB92-E2C2-E5C3B841F691}"/>
          </ac:spMkLst>
        </pc:spChg>
        <pc:picChg chg="add mod">
          <ac:chgData name="Luca Vedovelli" userId="08bbc03a-128d-4470-96d1-8210d62f8c86" providerId="ADAL" clId="{426F9AE6-9E2C-42AF-BF24-A135F23460C2}" dt="2023-10-06T08:45:11.394" v="922" actId="1076"/>
          <ac:picMkLst>
            <pc:docMk/>
            <pc:sldMk cId="2229568663" sldId="321"/>
            <ac:picMk id="5" creationId="{3786014F-3999-8705-90CB-CC74D4507E16}"/>
          </ac:picMkLst>
        </pc:picChg>
        <pc:picChg chg="add mod">
          <ac:chgData name="Luca Vedovelli" userId="08bbc03a-128d-4470-96d1-8210d62f8c86" providerId="ADAL" clId="{426F9AE6-9E2C-42AF-BF24-A135F23460C2}" dt="2023-10-06T08:45:07.570" v="919" actId="1076"/>
          <ac:picMkLst>
            <pc:docMk/>
            <pc:sldMk cId="2229568663" sldId="321"/>
            <ac:picMk id="6" creationId="{E2FA0103-53F7-53C2-E8F7-89E54491E054}"/>
          </ac:picMkLst>
        </pc:picChg>
        <pc:picChg chg="add mod">
          <ac:chgData name="Luca Vedovelli" userId="08bbc03a-128d-4470-96d1-8210d62f8c86" providerId="ADAL" clId="{426F9AE6-9E2C-42AF-BF24-A135F23460C2}" dt="2023-10-06T08:45:10.304" v="921" actId="1076"/>
          <ac:picMkLst>
            <pc:docMk/>
            <pc:sldMk cId="2229568663" sldId="321"/>
            <ac:picMk id="7" creationId="{A425C6AC-C950-6302-817C-2EF12FC43FBE}"/>
          </ac:picMkLst>
        </pc:picChg>
        <pc:cxnChg chg="add mod">
          <ac:chgData name="Luca Vedovelli" userId="08bbc03a-128d-4470-96d1-8210d62f8c86" providerId="ADAL" clId="{426F9AE6-9E2C-42AF-BF24-A135F23460C2}" dt="2023-10-06T08:45:28.983" v="924" actId="1076"/>
          <ac:cxnSpMkLst>
            <pc:docMk/>
            <pc:sldMk cId="2229568663" sldId="321"/>
            <ac:cxnSpMk id="8" creationId="{39763E29-CD22-A79F-B791-287FA4135364}"/>
          </ac:cxnSpMkLst>
        </pc:cxnChg>
      </pc:sldChg>
      <pc:sldChg chg="addSp delSp modSp new mod setBg">
        <pc:chgData name="Luca Vedovelli" userId="08bbc03a-128d-4470-96d1-8210d62f8c86" providerId="ADAL" clId="{426F9AE6-9E2C-42AF-BF24-A135F23460C2}" dt="2023-10-06T10:22:09.663" v="1483" actId="26606"/>
        <pc:sldMkLst>
          <pc:docMk/>
          <pc:sldMk cId="80029886" sldId="322"/>
        </pc:sldMkLst>
        <pc:spChg chg="mod ord">
          <ac:chgData name="Luca Vedovelli" userId="08bbc03a-128d-4470-96d1-8210d62f8c86" providerId="ADAL" clId="{426F9AE6-9E2C-42AF-BF24-A135F23460C2}" dt="2023-10-06T10:22:09.663" v="1483" actId="26606"/>
          <ac:spMkLst>
            <pc:docMk/>
            <pc:sldMk cId="80029886" sldId="322"/>
            <ac:spMk id="2" creationId="{1ED900B8-2E4B-E176-BA03-B5BBA6F3DE0C}"/>
          </ac:spMkLst>
        </pc:spChg>
        <pc:spChg chg="del">
          <ac:chgData name="Luca Vedovelli" userId="08bbc03a-128d-4470-96d1-8210d62f8c86" providerId="ADAL" clId="{426F9AE6-9E2C-42AF-BF24-A135F23460C2}" dt="2023-10-06T10:20:29.607" v="1482" actId="478"/>
          <ac:spMkLst>
            <pc:docMk/>
            <pc:sldMk cId="80029886" sldId="322"/>
            <ac:spMk id="3" creationId="{E9A1BBBA-78E2-BE9B-DA51-A4AC70974776}"/>
          </ac:spMkLst>
        </pc:spChg>
        <pc:spChg chg="add">
          <ac:chgData name="Luca Vedovelli" userId="08bbc03a-128d-4470-96d1-8210d62f8c86" providerId="ADAL" clId="{426F9AE6-9E2C-42AF-BF24-A135F23460C2}" dt="2023-10-06T10:22:09.663" v="1483" actId="26606"/>
          <ac:spMkLst>
            <pc:docMk/>
            <pc:sldMk cId="80029886" sldId="322"/>
            <ac:spMk id="3079" creationId="{F5258B98-3BD5-0A20-B0E7-944EAEB2654A}"/>
          </ac:spMkLst>
        </pc:spChg>
        <pc:spChg chg="add">
          <ac:chgData name="Luca Vedovelli" userId="08bbc03a-128d-4470-96d1-8210d62f8c86" providerId="ADAL" clId="{426F9AE6-9E2C-42AF-BF24-A135F23460C2}" dt="2023-10-06T10:22:09.663" v="1483" actId="26606"/>
          <ac:spMkLst>
            <pc:docMk/>
            <pc:sldMk cId="80029886" sldId="322"/>
            <ac:spMk id="3083" creationId="{0760E4C7-47B8-4356-ABCA-CC9C79E2D2B6}"/>
          </ac:spMkLst>
        </pc:spChg>
        <pc:spChg chg="add">
          <ac:chgData name="Luca Vedovelli" userId="08bbc03a-128d-4470-96d1-8210d62f8c86" providerId="ADAL" clId="{426F9AE6-9E2C-42AF-BF24-A135F23460C2}" dt="2023-10-06T10:22:09.663" v="1483" actId="26606"/>
          <ac:spMkLst>
            <pc:docMk/>
            <pc:sldMk cId="80029886" sldId="322"/>
            <ac:spMk id="3085" creationId="{ED0A0432-F95F-6441-CC5D-B6BB755FABF8}"/>
          </ac:spMkLst>
        </pc:spChg>
        <pc:spChg chg="add">
          <ac:chgData name="Luca Vedovelli" userId="08bbc03a-128d-4470-96d1-8210d62f8c86" providerId="ADAL" clId="{426F9AE6-9E2C-42AF-BF24-A135F23460C2}" dt="2023-10-06T10:22:09.663" v="1483" actId="26606"/>
          <ac:spMkLst>
            <pc:docMk/>
            <pc:sldMk cId="80029886" sldId="322"/>
            <ac:spMk id="3087" creationId="{3F0586C3-A19F-D214-ABDE-30AD5B6669E5}"/>
          </ac:spMkLst>
        </pc:spChg>
        <pc:picChg chg="add mod">
          <ac:chgData name="Luca Vedovelli" userId="08bbc03a-128d-4470-96d1-8210d62f8c86" providerId="ADAL" clId="{426F9AE6-9E2C-42AF-BF24-A135F23460C2}" dt="2023-10-06T10:22:09.663" v="1483" actId="26606"/>
          <ac:picMkLst>
            <pc:docMk/>
            <pc:sldMk cId="80029886" sldId="322"/>
            <ac:picMk id="3074" creationId="{DFE7CDA3-9F0E-A42E-6F67-EDEEEF1CA737}"/>
          </ac:picMkLst>
        </pc:picChg>
        <pc:cxnChg chg="add">
          <ac:chgData name="Luca Vedovelli" userId="08bbc03a-128d-4470-96d1-8210d62f8c86" providerId="ADAL" clId="{426F9AE6-9E2C-42AF-BF24-A135F23460C2}" dt="2023-10-06T10:22:09.663" v="1483" actId="26606"/>
          <ac:cxnSpMkLst>
            <pc:docMk/>
            <pc:sldMk cId="80029886" sldId="322"/>
            <ac:cxnSpMk id="3081" creationId="{1C74AEE6-9CA7-5247-DC34-99634247DF50}"/>
          </ac:cxnSpMkLst>
        </pc:cxnChg>
        <pc:cxnChg chg="add">
          <ac:chgData name="Luca Vedovelli" userId="08bbc03a-128d-4470-96d1-8210d62f8c86" providerId="ADAL" clId="{426F9AE6-9E2C-42AF-BF24-A135F23460C2}" dt="2023-10-06T10:22:09.663" v="1483" actId="26606"/>
          <ac:cxnSpMkLst>
            <pc:docMk/>
            <pc:sldMk cId="80029886" sldId="322"/>
            <ac:cxnSpMk id="3089" creationId="{414C5C93-B9E9-4392-ADCF-ABF21209DD56}"/>
          </ac:cxnSpMkLst>
        </pc:cxnChg>
      </pc:sldChg>
      <pc:sldChg chg="new del">
        <pc:chgData name="Luca Vedovelli" userId="08bbc03a-128d-4470-96d1-8210d62f8c86" providerId="ADAL" clId="{426F9AE6-9E2C-42AF-BF24-A135F23460C2}" dt="2023-10-06T10:22:42.113" v="1485" actId="680"/>
        <pc:sldMkLst>
          <pc:docMk/>
          <pc:sldMk cId="3253150717" sldId="323"/>
        </pc:sldMkLst>
      </pc:sldChg>
      <pc:sldChg chg="modSp add mod ord">
        <pc:chgData name="Luca Vedovelli" userId="08bbc03a-128d-4470-96d1-8210d62f8c86" providerId="ADAL" clId="{426F9AE6-9E2C-42AF-BF24-A135F23460C2}" dt="2023-10-06T10:23:31.931" v="1516"/>
        <pc:sldMkLst>
          <pc:docMk/>
          <pc:sldMk cId="4135813936" sldId="323"/>
        </pc:sldMkLst>
        <pc:spChg chg="mod">
          <ac:chgData name="Luca Vedovelli" userId="08bbc03a-128d-4470-96d1-8210d62f8c86" providerId="ADAL" clId="{426F9AE6-9E2C-42AF-BF24-A135F23460C2}" dt="2023-10-06T10:23:07.322" v="1508" actId="20577"/>
          <ac:spMkLst>
            <pc:docMk/>
            <pc:sldMk cId="4135813936" sldId="323"/>
            <ac:spMk id="2" creationId="{00000000-0000-0000-0000-000000000000}"/>
          </ac:spMkLst>
        </pc:spChg>
        <pc:spChg chg="mod">
          <ac:chgData name="Luca Vedovelli" userId="08bbc03a-128d-4470-96d1-8210d62f8c86" providerId="ADAL" clId="{426F9AE6-9E2C-42AF-BF24-A135F23460C2}" dt="2023-10-06T10:23:31.931" v="1516"/>
          <ac:spMkLst>
            <pc:docMk/>
            <pc:sldMk cId="4135813936" sldId="323"/>
            <ac:spMk id="3" creationId="{00000000-0000-0000-0000-000000000000}"/>
          </ac:spMkLst>
        </pc:spChg>
      </pc:sldChg>
      <pc:sldChg chg="addSp delSp modSp add mod modNotesTx">
        <pc:chgData name="Luca Vedovelli" userId="08bbc03a-128d-4470-96d1-8210d62f8c86" providerId="ADAL" clId="{426F9AE6-9E2C-42AF-BF24-A135F23460C2}" dt="2023-10-06T10:34:25.244" v="1629" actId="113"/>
        <pc:sldMkLst>
          <pc:docMk/>
          <pc:sldMk cId="1167395963" sldId="324"/>
        </pc:sldMkLst>
        <pc:spChg chg="mod">
          <ac:chgData name="Luca Vedovelli" userId="08bbc03a-128d-4470-96d1-8210d62f8c86" providerId="ADAL" clId="{426F9AE6-9E2C-42AF-BF24-A135F23460C2}" dt="2023-10-06T10:34:07.256" v="1624" actId="1076"/>
          <ac:spMkLst>
            <pc:docMk/>
            <pc:sldMk cId="1167395963" sldId="324"/>
            <ac:spMk id="2" creationId="{00000000-0000-0000-0000-000000000000}"/>
          </ac:spMkLst>
        </pc:spChg>
        <pc:spChg chg="mod">
          <ac:chgData name="Luca Vedovelli" userId="08bbc03a-128d-4470-96d1-8210d62f8c86" providerId="ADAL" clId="{426F9AE6-9E2C-42AF-BF24-A135F23460C2}" dt="2023-10-06T10:34:09.564" v="1625" actId="1076"/>
          <ac:spMkLst>
            <pc:docMk/>
            <pc:sldMk cId="1167395963" sldId="324"/>
            <ac:spMk id="3" creationId="{00000000-0000-0000-0000-000000000000}"/>
          </ac:spMkLst>
        </pc:spChg>
        <pc:spChg chg="add del">
          <ac:chgData name="Luca Vedovelli" userId="08bbc03a-128d-4470-96d1-8210d62f8c86" providerId="ADAL" clId="{426F9AE6-9E2C-42AF-BF24-A135F23460C2}" dt="2023-10-06T10:32:52.028" v="1611" actId="22"/>
          <ac:spMkLst>
            <pc:docMk/>
            <pc:sldMk cId="1167395963" sldId="324"/>
            <ac:spMk id="5" creationId="{5A065B80-E8B9-06CF-E576-7853DA63A3CD}"/>
          </ac:spMkLst>
        </pc:spChg>
        <pc:spChg chg="add mod">
          <ac:chgData name="Luca Vedovelli" userId="08bbc03a-128d-4470-96d1-8210d62f8c86" providerId="ADAL" clId="{426F9AE6-9E2C-42AF-BF24-A135F23460C2}" dt="2023-10-06T10:34:25.244" v="1629" actId="113"/>
          <ac:spMkLst>
            <pc:docMk/>
            <pc:sldMk cId="1167395963" sldId="324"/>
            <ac:spMk id="8" creationId="{0A7EFBE6-AD08-9A72-2E2F-89B5A90160E1}"/>
          </ac:spMkLst>
        </pc:spChg>
        <pc:picChg chg="add del mod">
          <ac:chgData name="Luca Vedovelli" userId="08bbc03a-128d-4470-96d1-8210d62f8c86" providerId="ADAL" clId="{426F9AE6-9E2C-42AF-BF24-A135F23460C2}" dt="2023-10-06T10:33:14.945" v="1619" actId="478"/>
          <ac:picMkLst>
            <pc:docMk/>
            <pc:sldMk cId="1167395963" sldId="324"/>
            <ac:picMk id="11" creationId="{77221D1B-74FE-49E9-3C39-7CA604D82BD2}"/>
          </ac:picMkLst>
        </pc:picChg>
        <pc:picChg chg="add mod">
          <ac:chgData name="Luca Vedovelli" userId="08bbc03a-128d-4470-96d1-8210d62f8c86" providerId="ADAL" clId="{426F9AE6-9E2C-42AF-BF24-A135F23460C2}" dt="2023-10-06T10:34:12.030" v="1626" actId="1076"/>
          <ac:picMkLst>
            <pc:docMk/>
            <pc:sldMk cId="1167395963" sldId="324"/>
            <ac:picMk id="13" creationId="{ECD62A5C-9144-B903-078A-B19DDF9475B7}"/>
          </ac:picMkLst>
        </pc:picChg>
      </pc:sldChg>
      <pc:sldChg chg="addSp delSp modSp new mod modNotesTx">
        <pc:chgData name="Luca Vedovelli" userId="08bbc03a-128d-4470-96d1-8210d62f8c86" providerId="ADAL" clId="{426F9AE6-9E2C-42AF-BF24-A135F23460C2}" dt="2023-10-06T10:53:29.706" v="1829" actId="20577"/>
        <pc:sldMkLst>
          <pc:docMk/>
          <pc:sldMk cId="2819950542" sldId="325"/>
        </pc:sldMkLst>
        <pc:spChg chg="mod">
          <ac:chgData name="Luca Vedovelli" userId="08bbc03a-128d-4470-96d1-8210d62f8c86" providerId="ADAL" clId="{426F9AE6-9E2C-42AF-BF24-A135F23460C2}" dt="2023-10-06T10:41:09.547" v="1676" actId="1076"/>
          <ac:spMkLst>
            <pc:docMk/>
            <pc:sldMk cId="2819950542" sldId="325"/>
            <ac:spMk id="2" creationId="{85F69D8E-D1B6-6458-A722-0FA3692122BC}"/>
          </ac:spMkLst>
        </pc:spChg>
        <pc:spChg chg="del">
          <ac:chgData name="Luca Vedovelli" userId="08bbc03a-128d-4470-96d1-8210d62f8c86" providerId="ADAL" clId="{426F9AE6-9E2C-42AF-BF24-A135F23460C2}" dt="2023-10-06T10:41:11.522" v="1677" actId="478"/>
          <ac:spMkLst>
            <pc:docMk/>
            <pc:sldMk cId="2819950542" sldId="325"/>
            <ac:spMk id="3" creationId="{42B1C6A4-D977-CA15-8E4F-9490C5B9FD01}"/>
          </ac:spMkLst>
        </pc:spChg>
        <pc:picChg chg="add mod">
          <ac:chgData name="Luca Vedovelli" userId="08bbc03a-128d-4470-96d1-8210d62f8c86" providerId="ADAL" clId="{426F9AE6-9E2C-42AF-BF24-A135F23460C2}" dt="2023-10-06T10:41:18.088" v="1681" actId="1076"/>
          <ac:picMkLst>
            <pc:docMk/>
            <pc:sldMk cId="2819950542" sldId="325"/>
            <ac:picMk id="4" creationId="{5509924B-E216-9538-B4BA-84B2BB753800}"/>
          </ac:picMkLst>
        </pc:picChg>
      </pc:sldChg>
      <pc:sldChg chg="addSp delSp modSp add mod modNotesTx">
        <pc:chgData name="Luca Vedovelli" userId="08bbc03a-128d-4470-96d1-8210d62f8c86" providerId="ADAL" clId="{426F9AE6-9E2C-42AF-BF24-A135F23460C2}" dt="2023-10-08T20:12:29.178" v="6798" actId="20577"/>
        <pc:sldMkLst>
          <pc:docMk/>
          <pc:sldMk cId="2012619347" sldId="326"/>
        </pc:sldMkLst>
        <pc:spChg chg="del">
          <ac:chgData name="Luca Vedovelli" userId="08bbc03a-128d-4470-96d1-8210d62f8c86" providerId="ADAL" clId="{426F9AE6-9E2C-42AF-BF24-A135F23460C2}" dt="2023-10-06T10:43:10.609" v="1693" actId="478"/>
          <ac:spMkLst>
            <pc:docMk/>
            <pc:sldMk cId="2012619347" sldId="326"/>
            <ac:spMk id="2" creationId="{85F69D8E-D1B6-6458-A722-0FA3692122BC}"/>
          </ac:spMkLst>
        </pc:spChg>
        <pc:spChg chg="add del mod">
          <ac:chgData name="Luca Vedovelli" userId="08bbc03a-128d-4470-96d1-8210d62f8c86" providerId="ADAL" clId="{426F9AE6-9E2C-42AF-BF24-A135F23460C2}" dt="2023-10-06T10:43:12.588" v="1694" actId="478"/>
          <ac:spMkLst>
            <pc:docMk/>
            <pc:sldMk cId="2012619347" sldId="326"/>
            <ac:spMk id="7" creationId="{4845F2A5-5B85-A382-9B35-FECF510B8435}"/>
          </ac:spMkLst>
        </pc:spChg>
        <pc:picChg chg="del">
          <ac:chgData name="Luca Vedovelli" userId="08bbc03a-128d-4470-96d1-8210d62f8c86" providerId="ADAL" clId="{426F9AE6-9E2C-42AF-BF24-A135F23460C2}" dt="2023-10-06T10:42:48.432" v="1686" actId="478"/>
          <ac:picMkLst>
            <pc:docMk/>
            <pc:sldMk cId="2012619347" sldId="326"/>
            <ac:picMk id="4" creationId="{5509924B-E216-9538-B4BA-84B2BB753800}"/>
          </ac:picMkLst>
        </pc:picChg>
        <pc:picChg chg="add mod">
          <ac:chgData name="Luca Vedovelli" userId="08bbc03a-128d-4470-96d1-8210d62f8c86" providerId="ADAL" clId="{426F9AE6-9E2C-42AF-BF24-A135F23460C2}" dt="2023-10-06T10:43:16.257" v="1696" actId="1076"/>
          <ac:picMkLst>
            <pc:docMk/>
            <pc:sldMk cId="2012619347" sldId="326"/>
            <ac:picMk id="5" creationId="{6E36ED63-8169-B6E9-F9DD-3D451895D847}"/>
          </ac:picMkLst>
        </pc:picChg>
      </pc:sldChg>
      <pc:sldChg chg="addSp delSp modSp add mod ord modNotesTx">
        <pc:chgData name="Luca Vedovelli" userId="08bbc03a-128d-4470-96d1-8210d62f8c86" providerId="ADAL" clId="{426F9AE6-9E2C-42AF-BF24-A135F23460C2}" dt="2023-10-08T19:59:14.193" v="6733"/>
        <pc:sldMkLst>
          <pc:docMk/>
          <pc:sldMk cId="54377157" sldId="327"/>
        </pc:sldMkLst>
        <pc:spChg chg="del">
          <ac:chgData name="Luca Vedovelli" userId="08bbc03a-128d-4470-96d1-8210d62f8c86" providerId="ADAL" clId="{426F9AE6-9E2C-42AF-BF24-A135F23460C2}" dt="2023-10-06T10:49:23.084" v="1751" actId="478"/>
          <ac:spMkLst>
            <pc:docMk/>
            <pc:sldMk cId="54377157" sldId="327"/>
            <ac:spMk id="2" creationId="{85F69D8E-D1B6-6458-A722-0FA3692122BC}"/>
          </ac:spMkLst>
        </pc:spChg>
        <pc:spChg chg="add del mod">
          <ac:chgData name="Luca Vedovelli" userId="08bbc03a-128d-4470-96d1-8210d62f8c86" providerId="ADAL" clId="{426F9AE6-9E2C-42AF-BF24-A135F23460C2}" dt="2023-10-06T10:49:26.158" v="1752" actId="478"/>
          <ac:spMkLst>
            <pc:docMk/>
            <pc:sldMk cId="54377157" sldId="327"/>
            <ac:spMk id="5" creationId="{D4256D7F-2065-CF52-37D0-A50781D123D7}"/>
          </ac:spMkLst>
        </pc:spChg>
        <pc:picChg chg="del">
          <ac:chgData name="Luca Vedovelli" userId="08bbc03a-128d-4470-96d1-8210d62f8c86" providerId="ADAL" clId="{426F9AE6-9E2C-42AF-BF24-A135F23460C2}" dt="2023-10-06T10:48:39.018" v="1745" actId="478"/>
          <ac:picMkLst>
            <pc:docMk/>
            <pc:sldMk cId="54377157" sldId="327"/>
            <ac:picMk id="4" creationId="{5509924B-E216-9538-B4BA-84B2BB753800}"/>
          </ac:picMkLst>
        </pc:picChg>
        <pc:picChg chg="add mod">
          <ac:chgData name="Luca Vedovelli" userId="08bbc03a-128d-4470-96d1-8210d62f8c86" providerId="ADAL" clId="{426F9AE6-9E2C-42AF-BF24-A135F23460C2}" dt="2023-10-06T10:49:34.354" v="1755" actId="1076"/>
          <ac:picMkLst>
            <pc:docMk/>
            <pc:sldMk cId="54377157" sldId="327"/>
            <ac:picMk id="7" creationId="{9507AC6E-2DEF-3B4B-EA4F-45DC736F14D7}"/>
          </ac:picMkLst>
        </pc:picChg>
      </pc:sldChg>
      <pc:sldChg chg="addSp delSp modSp add mod modNotesTx">
        <pc:chgData name="Luca Vedovelli" userId="08bbc03a-128d-4470-96d1-8210d62f8c86" providerId="ADAL" clId="{426F9AE6-9E2C-42AF-BF24-A135F23460C2}" dt="2023-10-06T10:48:16.280" v="1744" actId="20577"/>
        <pc:sldMkLst>
          <pc:docMk/>
          <pc:sldMk cId="2154680783" sldId="328"/>
        </pc:sldMkLst>
        <pc:spChg chg="del">
          <ac:chgData name="Luca Vedovelli" userId="08bbc03a-128d-4470-96d1-8210d62f8c86" providerId="ADAL" clId="{426F9AE6-9E2C-42AF-BF24-A135F23460C2}" dt="2023-10-06T10:47:48.184" v="1736" actId="478"/>
          <ac:spMkLst>
            <pc:docMk/>
            <pc:sldMk cId="2154680783" sldId="328"/>
            <ac:spMk id="2" creationId="{85F69D8E-D1B6-6458-A722-0FA3692122BC}"/>
          </ac:spMkLst>
        </pc:spChg>
        <pc:spChg chg="add del mod">
          <ac:chgData name="Luca Vedovelli" userId="08bbc03a-128d-4470-96d1-8210d62f8c86" providerId="ADAL" clId="{426F9AE6-9E2C-42AF-BF24-A135F23460C2}" dt="2023-10-06T10:47:50.200" v="1737" actId="478"/>
          <ac:spMkLst>
            <pc:docMk/>
            <pc:sldMk cId="2154680783" sldId="328"/>
            <ac:spMk id="11" creationId="{8BF74142-FD96-2017-167B-0999D75E33E2}"/>
          </ac:spMkLst>
        </pc:spChg>
        <pc:picChg chg="del">
          <ac:chgData name="Luca Vedovelli" userId="08bbc03a-128d-4470-96d1-8210d62f8c86" providerId="ADAL" clId="{426F9AE6-9E2C-42AF-BF24-A135F23460C2}" dt="2023-10-06T10:46:42.378" v="1719" actId="478"/>
          <ac:picMkLst>
            <pc:docMk/>
            <pc:sldMk cId="2154680783" sldId="328"/>
            <ac:picMk id="4" creationId="{5509924B-E216-9538-B4BA-84B2BB753800}"/>
          </ac:picMkLst>
        </pc:picChg>
        <pc:picChg chg="add del mod modCrop">
          <ac:chgData name="Luca Vedovelli" userId="08bbc03a-128d-4470-96d1-8210d62f8c86" providerId="ADAL" clId="{426F9AE6-9E2C-42AF-BF24-A135F23460C2}" dt="2023-10-06T10:47:34.342" v="1733" actId="478"/>
          <ac:picMkLst>
            <pc:docMk/>
            <pc:sldMk cId="2154680783" sldId="328"/>
            <ac:picMk id="5" creationId="{5641F602-E328-E176-88AD-FE6D2DF30E02}"/>
          </ac:picMkLst>
        </pc:picChg>
        <pc:picChg chg="add del mod modCrop">
          <ac:chgData name="Luca Vedovelli" userId="08bbc03a-128d-4470-96d1-8210d62f8c86" providerId="ADAL" clId="{426F9AE6-9E2C-42AF-BF24-A135F23460C2}" dt="2023-10-06T10:47:35.765" v="1734" actId="478"/>
          <ac:picMkLst>
            <pc:docMk/>
            <pc:sldMk cId="2154680783" sldId="328"/>
            <ac:picMk id="7" creationId="{0D259288-6D2A-6A49-867A-49C129CE89BC}"/>
          </ac:picMkLst>
        </pc:picChg>
        <pc:picChg chg="add">
          <ac:chgData name="Luca Vedovelli" userId="08bbc03a-128d-4470-96d1-8210d62f8c86" providerId="ADAL" clId="{426F9AE6-9E2C-42AF-BF24-A135F23460C2}" dt="2023-10-06T10:47:46.014" v="1735" actId="22"/>
          <ac:picMkLst>
            <pc:docMk/>
            <pc:sldMk cId="2154680783" sldId="328"/>
            <ac:picMk id="9" creationId="{EA6202F2-E0F3-C772-C7D7-77B5AB55E6CB}"/>
          </ac:picMkLst>
        </pc:picChg>
      </pc:sldChg>
      <pc:sldChg chg="addSp delSp modSp add mod modNotesTx">
        <pc:chgData name="Luca Vedovelli" userId="08bbc03a-128d-4470-96d1-8210d62f8c86" providerId="ADAL" clId="{426F9AE6-9E2C-42AF-BF24-A135F23460C2}" dt="2023-10-06T10:45:46.283" v="1718" actId="20577"/>
        <pc:sldMkLst>
          <pc:docMk/>
          <pc:sldMk cId="490025221" sldId="329"/>
        </pc:sldMkLst>
        <pc:picChg chg="del">
          <ac:chgData name="Luca Vedovelli" userId="08bbc03a-128d-4470-96d1-8210d62f8c86" providerId="ADAL" clId="{426F9AE6-9E2C-42AF-BF24-A135F23460C2}" dt="2023-10-06T10:45:08.254" v="1710" actId="478"/>
          <ac:picMkLst>
            <pc:docMk/>
            <pc:sldMk cId="490025221" sldId="329"/>
            <ac:picMk id="4" creationId="{5509924B-E216-9538-B4BA-84B2BB753800}"/>
          </ac:picMkLst>
        </pc:picChg>
        <pc:picChg chg="add mod">
          <ac:chgData name="Luca Vedovelli" userId="08bbc03a-128d-4470-96d1-8210d62f8c86" providerId="ADAL" clId="{426F9AE6-9E2C-42AF-BF24-A135F23460C2}" dt="2023-10-06T10:45:14.428" v="1713" actId="1076"/>
          <ac:picMkLst>
            <pc:docMk/>
            <pc:sldMk cId="490025221" sldId="329"/>
            <ac:picMk id="5" creationId="{0AC3B5B0-2D32-B2C9-29EC-CCC119AF5D08}"/>
          </ac:picMkLst>
        </pc:picChg>
      </pc:sldChg>
      <pc:sldChg chg="addSp delSp modSp add mod ord modNotesTx">
        <pc:chgData name="Luca Vedovelli" userId="08bbc03a-128d-4470-96d1-8210d62f8c86" providerId="ADAL" clId="{426F9AE6-9E2C-42AF-BF24-A135F23460C2}" dt="2023-10-08T20:13:45.790" v="6799" actId="20577"/>
        <pc:sldMkLst>
          <pc:docMk/>
          <pc:sldMk cId="515474095" sldId="330"/>
        </pc:sldMkLst>
        <pc:picChg chg="add mod">
          <ac:chgData name="Luca Vedovelli" userId="08bbc03a-128d-4470-96d1-8210d62f8c86" providerId="ADAL" clId="{426F9AE6-9E2C-42AF-BF24-A135F23460C2}" dt="2023-10-06T10:50:28.064" v="1762" actId="1076"/>
          <ac:picMkLst>
            <pc:docMk/>
            <pc:sldMk cId="515474095" sldId="330"/>
            <ac:picMk id="3" creationId="{3A49B61E-DE93-F319-708B-D324E550AE34}"/>
          </ac:picMkLst>
        </pc:picChg>
        <pc:picChg chg="del">
          <ac:chgData name="Luca Vedovelli" userId="08bbc03a-128d-4470-96d1-8210d62f8c86" providerId="ADAL" clId="{426F9AE6-9E2C-42AF-BF24-A135F23460C2}" dt="2023-10-06T10:50:17.397" v="1757" actId="478"/>
          <ac:picMkLst>
            <pc:docMk/>
            <pc:sldMk cId="515474095" sldId="330"/>
            <ac:picMk id="7" creationId="{9507AC6E-2DEF-3B4B-EA4F-45DC736F14D7}"/>
          </ac:picMkLst>
        </pc:picChg>
      </pc:sldChg>
      <pc:sldChg chg="addSp delSp modSp add mod modNotesTx">
        <pc:chgData name="Luca Vedovelli" userId="08bbc03a-128d-4470-96d1-8210d62f8c86" providerId="ADAL" clId="{426F9AE6-9E2C-42AF-BF24-A135F23460C2}" dt="2023-10-08T20:13:59.101" v="6800" actId="6549"/>
        <pc:sldMkLst>
          <pc:docMk/>
          <pc:sldMk cId="4225242422" sldId="331"/>
        </pc:sldMkLst>
        <pc:picChg chg="del">
          <ac:chgData name="Luca Vedovelli" userId="08bbc03a-128d-4470-96d1-8210d62f8c86" providerId="ADAL" clId="{426F9AE6-9E2C-42AF-BF24-A135F23460C2}" dt="2023-10-06T10:50:57.238" v="1764" actId="478"/>
          <ac:picMkLst>
            <pc:docMk/>
            <pc:sldMk cId="4225242422" sldId="331"/>
            <ac:picMk id="3" creationId="{3A49B61E-DE93-F319-708B-D324E550AE34}"/>
          </ac:picMkLst>
        </pc:picChg>
        <pc:picChg chg="add mod">
          <ac:chgData name="Luca Vedovelli" userId="08bbc03a-128d-4470-96d1-8210d62f8c86" providerId="ADAL" clId="{426F9AE6-9E2C-42AF-BF24-A135F23460C2}" dt="2023-10-06T10:51:01.930" v="1767" actId="1076"/>
          <ac:picMkLst>
            <pc:docMk/>
            <pc:sldMk cId="4225242422" sldId="331"/>
            <ac:picMk id="4" creationId="{7146E99A-2BCB-52CA-A7A0-23B06BE39DD7}"/>
          </ac:picMkLst>
        </pc:picChg>
      </pc:sldChg>
      <pc:sldChg chg="modSp new mod">
        <pc:chgData name="Luca Vedovelli" userId="08bbc03a-128d-4470-96d1-8210d62f8c86" providerId="ADAL" clId="{426F9AE6-9E2C-42AF-BF24-A135F23460C2}" dt="2023-10-06T10:56:43.925" v="2138" actId="20577"/>
        <pc:sldMkLst>
          <pc:docMk/>
          <pc:sldMk cId="3896673422" sldId="332"/>
        </pc:sldMkLst>
        <pc:spChg chg="mod">
          <ac:chgData name="Luca Vedovelli" userId="08bbc03a-128d-4470-96d1-8210d62f8c86" providerId="ADAL" clId="{426F9AE6-9E2C-42AF-BF24-A135F23460C2}" dt="2023-10-06T10:53:59.598" v="1847" actId="20577"/>
          <ac:spMkLst>
            <pc:docMk/>
            <pc:sldMk cId="3896673422" sldId="332"/>
            <ac:spMk id="2" creationId="{72E2C08D-F1B5-6136-4D70-382D3D9909A0}"/>
          </ac:spMkLst>
        </pc:spChg>
        <pc:spChg chg="mod">
          <ac:chgData name="Luca Vedovelli" userId="08bbc03a-128d-4470-96d1-8210d62f8c86" providerId="ADAL" clId="{426F9AE6-9E2C-42AF-BF24-A135F23460C2}" dt="2023-10-06T10:56:43.925" v="2138" actId="20577"/>
          <ac:spMkLst>
            <pc:docMk/>
            <pc:sldMk cId="3896673422" sldId="332"/>
            <ac:spMk id="3" creationId="{CAD32F5A-4F61-6A0E-54EE-670BB1B082C5}"/>
          </ac:spMkLst>
        </pc:spChg>
      </pc:sldChg>
      <pc:sldChg chg="addSp delSp modSp new mod">
        <pc:chgData name="Luca Vedovelli" userId="08bbc03a-128d-4470-96d1-8210d62f8c86" providerId="ADAL" clId="{426F9AE6-9E2C-42AF-BF24-A135F23460C2}" dt="2023-10-06T11:50:15.856" v="2341" actId="1076"/>
        <pc:sldMkLst>
          <pc:docMk/>
          <pc:sldMk cId="1110997430" sldId="333"/>
        </pc:sldMkLst>
        <pc:spChg chg="mod">
          <ac:chgData name="Luca Vedovelli" userId="08bbc03a-128d-4470-96d1-8210d62f8c86" providerId="ADAL" clId="{426F9AE6-9E2C-42AF-BF24-A135F23460C2}" dt="2023-10-06T11:50:07.977" v="2338" actId="1076"/>
          <ac:spMkLst>
            <pc:docMk/>
            <pc:sldMk cId="1110997430" sldId="333"/>
            <ac:spMk id="2" creationId="{B5682EBF-8E96-3278-4BC3-D1ABDFF9463F}"/>
          </ac:spMkLst>
        </pc:spChg>
        <pc:spChg chg="del">
          <ac:chgData name="Luca Vedovelli" userId="08bbc03a-128d-4470-96d1-8210d62f8c86" providerId="ADAL" clId="{426F9AE6-9E2C-42AF-BF24-A135F23460C2}" dt="2023-10-06T11:49:59.329" v="2333" actId="478"/>
          <ac:spMkLst>
            <pc:docMk/>
            <pc:sldMk cId="1110997430" sldId="333"/>
            <ac:spMk id="3" creationId="{FB3B8D10-7E35-0255-FA08-210BFD3B5319}"/>
          </ac:spMkLst>
        </pc:spChg>
        <pc:picChg chg="add mod">
          <ac:chgData name="Luca Vedovelli" userId="08bbc03a-128d-4470-96d1-8210d62f8c86" providerId="ADAL" clId="{426F9AE6-9E2C-42AF-BF24-A135F23460C2}" dt="2023-10-06T11:50:15.856" v="2341" actId="1076"/>
          <ac:picMkLst>
            <pc:docMk/>
            <pc:sldMk cId="1110997430" sldId="333"/>
            <ac:picMk id="5" creationId="{0C1980BB-4E34-102A-02D3-5BE72CA85E74}"/>
          </ac:picMkLst>
        </pc:picChg>
      </pc:sldChg>
      <pc:sldChg chg="addSp modSp new mod">
        <pc:chgData name="Luca Vedovelli" userId="08bbc03a-128d-4470-96d1-8210d62f8c86" providerId="ADAL" clId="{426F9AE6-9E2C-42AF-BF24-A135F23460C2}" dt="2023-10-06T12:29:03.237" v="3474" actId="113"/>
        <pc:sldMkLst>
          <pc:docMk/>
          <pc:sldMk cId="2896488050" sldId="334"/>
        </pc:sldMkLst>
        <pc:spChg chg="mod">
          <ac:chgData name="Luca Vedovelli" userId="08bbc03a-128d-4470-96d1-8210d62f8c86" providerId="ADAL" clId="{426F9AE6-9E2C-42AF-BF24-A135F23460C2}" dt="2023-10-06T12:19:40.919" v="3105" actId="20577"/>
          <ac:spMkLst>
            <pc:docMk/>
            <pc:sldMk cId="2896488050" sldId="334"/>
            <ac:spMk id="2" creationId="{B1ABD8EE-81E7-156D-6D0B-5BEC50D3380B}"/>
          </ac:spMkLst>
        </pc:spChg>
        <pc:spChg chg="mod">
          <ac:chgData name="Luca Vedovelli" userId="08bbc03a-128d-4470-96d1-8210d62f8c86" providerId="ADAL" clId="{426F9AE6-9E2C-42AF-BF24-A135F23460C2}" dt="2023-10-06T12:29:03.237" v="3474" actId="113"/>
          <ac:spMkLst>
            <pc:docMk/>
            <pc:sldMk cId="2896488050" sldId="334"/>
            <ac:spMk id="3" creationId="{F79EE3A5-BB37-E5B8-0AD0-F982F0FA45A2}"/>
          </ac:spMkLst>
        </pc:spChg>
        <pc:spChg chg="add mod">
          <ac:chgData name="Luca Vedovelli" userId="08bbc03a-128d-4470-96d1-8210d62f8c86" providerId="ADAL" clId="{426F9AE6-9E2C-42AF-BF24-A135F23460C2}" dt="2023-10-06T12:22:35.888" v="3211" actId="1076"/>
          <ac:spMkLst>
            <pc:docMk/>
            <pc:sldMk cId="2896488050" sldId="334"/>
            <ac:spMk id="4" creationId="{D10BF574-AD95-29E3-9F21-EE6FE23FC5DA}"/>
          </ac:spMkLst>
        </pc:spChg>
        <pc:picChg chg="add mod">
          <ac:chgData name="Luca Vedovelli" userId="08bbc03a-128d-4470-96d1-8210d62f8c86" providerId="ADAL" clId="{426F9AE6-9E2C-42AF-BF24-A135F23460C2}" dt="2023-10-06T12:22:30.736" v="3210" actId="1076"/>
          <ac:picMkLst>
            <pc:docMk/>
            <pc:sldMk cId="2896488050" sldId="334"/>
            <ac:picMk id="8194" creationId="{BD9B4A0C-4716-4BEC-6A8E-D47F5F9B9096}"/>
          </ac:picMkLst>
        </pc:picChg>
        <pc:cxnChg chg="add mod">
          <ac:chgData name="Luca Vedovelli" userId="08bbc03a-128d-4470-96d1-8210d62f8c86" providerId="ADAL" clId="{426F9AE6-9E2C-42AF-BF24-A135F23460C2}" dt="2023-10-06T12:23:00.008" v="3214" actId="14100"/>
          <ac:cxnSpMkLst>
            <pc:docMk/>
            <pc:sldMk cId="2896488050" sldId="334"/>
            <ac:cxnSpMk id="6" creationId="{EF1D5BDF-8E98-4189-F316-2C74C70943D5}"/>
          </ac:cxnSpMkLst>
        </pc:cxnChg>
      </pc:sldChg>
      <pc:sldChg chg="addSp delSp modSp add mod ord modNotesTx">
        <pc:chgData name="Luca Vedovelli" userId="08bbc03a-128d-4470-96d1-8210d62f8c86" providerId="ADAL" clId="{426F9AE6-9E2C-42AF-BF24-A135F23460C2}" dt="2023-10-07T14:37:35.579" v="5813" actId="20577"/>
        <pc:sldMkLst>
          <pc:docMk/>
          <pc:sldMk cId="1261030419" sldId="335"/>
        </pc:sldMkLst>
        <pc:spChg chg="mod">
          <ac:chgData name="Luca Vedovelli" userId="08bbc03a-128d-4470-96d1-8210d62f8c86" providerId="ADAL" clId="{426F9AE6-9E2C-42AF-BF24-A135F23460C2}" dt="2023-10-06T12:30:16.766" v="3494" actId="20577"/>
          <ac:spMkLst>
            <pc:docMk/>
            <pc:sldMk cId="1261030419" sldId="335"/>
            <ac:spMk id="2" creationId="{00000000-0000-0000-0000-000000000000}"/>
          </ac:spMkLst>
        </pc:spChg>
        <pc:spChg chg="del mod">
          <ac:chgData name="Luca Vedovelli" userId="08bbc03a-128d-4470-96d1-8210d62f8c86" providerId="ADAL" clId="{426F9AE6-9E2C-42AF-BF24-A135F23460C2}" dt="2023-10-06T12:31:01.033" v="3520" actId="478"/>
          <ac:spMkLst>
            <pc:docMk/>
            <pc:sldMk cId="1261030419" sldId="335"/>
            <ac:spMk id="3" creationId="{00000000-0000-0000-0000-000000000000}"/>
          </ac:spMkLst>
        </pc:spChg>
        <pc:spChg chg="add mod">
          <ac:chgData name="Luca Vedovelli" userId="08bbc03a-128d-4470-96d1-8210d62f8c86" providerId="ADAL" clId="{426F9AE6-9E2C-42AF-BF24-A135F23460C2}" dt="2023-10-07T14:37:35.579" v="5813" actId="20577"/>
          <ac:spMkLst>
            <pc:docMk/>
            <pc:sldMk cId="1261030419" sldId="335"/>
            <ac:spMk id="4" creationId="{BACC019A-F79C-BA27-EE5E-12E6E22F12ED}"/>
          </ac:spMkLst>
        </pc:spChg>
        <pc:spChg chg="del">
          <ac:chgData name="Luca Vedovelli" userId="08bbc03a-128d-4470-96d1-8210d62f8c86" providerId="ADAL" clId="{426F9AE6-9E2C-42AF-BF24-A135F23460C2}" dt="2023-10-06T12:30:23.218" v="3498" actId="478"/>
          <ac:spMkLst>
            <pc:docMk/>
            <pc:sldMk cId="1261030419" sldId="335"/>
            <ac:spMk id="11" creationId="{D15CF01A-F99C-C7B9-7765-45276B2C6EFD}"/>
          </ac:spMkLst>
        </pc:spChg>
        <pc:picChg chg="del">
          <ac:chgData name="Luca Vedovelli" userId="08bbc03a-128d-4470-96d1-8210d62f8c86" providerId="ADAL" clId="{426F9AE6-9E2C-42AF-BF24-A135F23460C2}" dt="2023-10-06T12:30:29.282" v="3500" actId="478"/>
          <ac:picMkLst>
            <pc:docMk/>
            <pc:sldMk cId="1261030419" sldId="335"/>
            <ac:picMk id="5" creationId="{2FA05949-9BA9-F24E-ACC5-118BFBB14E21}"/>
          </ac:picMkLst>
        </pc:picChg>
        <pc:picChg chg="add mod">
          <ac:chgData name="Luca Vedovelli" userId="08bbc03a-128d-4470-96d1-8210d62f8c86" providerId="ADAL" clId="{426F9AE6-9E2C-42AF-BF24-A135F23460C2}" dt="2023-10-06T12:33:19.265" v="3718" actId="1076"/>
          <ac:picMkLst>
            <pc:docMk/>
            <pc:sldMk cId="1261030419" sldId="335"/>
            <ac:picMk id="7" creationId="{791EA009-0F99-D1F0-D6FB-378EE5053493}"/>
          </ac:picMkLst>
        </pc:picChg>
        <pc:picChg chg="del">
          <ac:chgData name="Luca Vedovelli" userId="08bbc03a-128d-4470-96d1-8210d62f8c86" providerId="ADAL" clId="{426F9AE6-9E2C-42AF-BF24-A135F23460C2}" dt="2023-10-06T12:30:24.246" v="3499" actId="478"/>
          <ac:picMkLst>
            <pc:docMk/>
            <pc:sldMk cId="1261030419" sldId="335"/>
            <ac:picMk id="8" creationId="{457A5B2C-9A21-3D2C-C6B0-1244504893FF}"/>
          </ac:picMkLst>
        </pc:picChg>
        <pc:picChg chg="del">
          <ac:chgData name="Luca Vedovelli" userId="08bbc03a-128d-4470-96d1-8210d62f8c86" providerId="ADAL" clId="{426F9AE6-9E2C-42AF-BF24-A135F23460C2}" dt="2023-10-06T12:30:21.951" v="3497" actId="478"/>
          <ac:picMkLst>
            <pc:docMk/>
            <pc:sldMk cId="1261030419" sldId="335"/>
            <ac:picMk id="9" creationId="{87874D55-EB29-9FB0-4534-7DEFEFB165FB}"/>
          </ac:picMkLst>
        </pc:picChg>
        <pc:picChg chg="add mod">
          <ac:chgData name="Luca Vedovelli" userId="08bbc03a-128d-4470-96d1-8210d62f8c86" providerId="ADAL" clId="{426F9AE6-9E2C-42AF-BF24-A135F23460C2}" dt="2023-10-06T12:33:58.432" v="3723" actId="1076"/>
          <ac:picMkLst>
            <pc:docMk/>
            <pc:sldMk cId="1261030419" sldId="335"/>
            <ac:picMk id="14" creationId="{9692B073-DAC4-0598-5641-BB308BB852A7}"/>
          </ac:picMkLst>
        </pc:picChg>
      </pc:sldChg>
      <pc:sldChg chg="new del">
        <pc:chgData name="Luca Vedovelli" userId="08bbc03a-128d-4470-96d1-8210d62f8c86" providerId="ADAL" clId="{426F9AE6-9E2C-42AF-BF24-A135F23460C2}" dt="2023-10-06T12:43:01.868" v="4130" actId="47"/>
        <pc:sldMkLst>
          <pc:docMk/>
          <pc:sldMk cId="131016389" sldId="336"/>
        </pc:sldMkLst>
      </pc:sldChg>
      <pc:sldChg chg="addSp delSp modSp add mod modNotesTx">
        <pc:chgData name="Luca Vedovelli" userId="08bbc03a-128d-4470-96d1-8210d62f8c86" providerId="ADAL" clId="{426F9AE6-9E2C-42AF-BF24-A135F23460C2}" dt="2023-10-08T20:18:34.778" v="6818" actId="20577"/>
        <pc:sldMkLst>
          <pc:docMk/>
          <pc:sldMk cId="235743588" sldId="336"/>
        </pc:sldMkLst>
        <pc:spChg chg="mod">
          <ac:chgData name="Luca Vedovelli" userId="08bbc03a-128d-4470-96d1-8210d62f8c86" providerId="ADAL" clId="{426F9AE6-9E2C-42AF-BF24-A135F23460C2}" dt="2023-10-06T12:44:03.024" v="4174" actId="20577"/>
          <ac:spMkLst>
            <pc:docMk/>
            <pc:sldMk cId="235743588" sldId="336"/>
            <ac:spMk id="2" creationId="{00000000-0000-0000-0000-000000000000}"/>
          </ac:spMkLst>
        </pc:spChg>
        <pc:spChg chg="mod">
          <ac:chgData name="Luca Vedovelli" userId="08bbc03a-128d-4470-96d1-8210d62f8c86" providerId="ADAL" clId="{426F9AE6-9E2C-42AF-BF24-A135F23460C2}" dt="2023-10-08T20:18:34.778" v="6818" actId="20577"/>
          <ac:spMkLst>
            <pc:docMk/>
            <pc:sldMk cId="235743588" sldId="336"/>
            <ac:spMk id="3" creationId="{00000000-0000-0000-0000-000000000000}"/>
          </ac:spMkLst>
        </pc:spChg>
        <pc:picChg chg="add mod">
          <ac:chgData name="Luca Vedovelli" userId="08bbc03a-128d-4470-96d1-8210d62f8c86" providerId="ADAL" clId="{426F9AE6-9E2C-42AF-BF24-A135F23460C2}" dt="2023-10-06T12:48:43.280" v="4515" actId="1076"/>
          <ac:picMkLst>
            <pc:docMk/>
            <pc:sldMk cId="235743588" sldId="336"/>
            <ac:picMk id="5" creationId="{82292B0C-5FE2-C027-7C12-9EF75FCB914A}"/>
          </ac:picMkLst>
        </pc:picChg>
        <pc:picChg chg="del">
          <ac:chgData name="Luca Vedovelli" userId="08bbc03a-128d-4470-96d1-8210d62f8c86" providerId="ADAL" clId="{426F9AE6-9E2C-42AF-BF24-A135F23460C2}" dt="2023-10-06T12:46:29.783" v="4501" actId="478"/>
          <ac:picMkLst>
            <pc:docMk/>
            <pc:sldMk cId="235743588" sldId="336"/>
            <ac:picMk id="9" creationId="{AA3F0E1D-B2EB-571D-E583-ACEB75EA6265}"/>
          </ac:picMkLst>
        </pc:picChg>
        <pc:picChg chg="del">
          <ac:chgData name="Luca Vedovelli" userId="08bbc03a-128d-4470-96d1-8210d62f8c86" providerId="ADAL" clId="{426F9AE6-9E2C-42AF-BF24-A135F23460C2}" dt="2023-10-06T12:46:29.173" v="4500" actId="478"/>
          <ac:picMkLst>
            <pc:docMk/>
            <pc:sldMk cId="235743588" sldId="336"/>
            <ac:picMk id="13" creationId="{C58CD3FF-0438-523A-FD79-32E0526B7294}"/>
          </ac:picMkLst>
        </pc:picChg>
        <pc:picChg chg="add mod">
          <ac:chgData name="Luca Vedovelli" userId="08bbc03a-128d-4470-96d1-8210d62f8c86" providerId="ADAL" clId="{426F9AE6-9E2C-42AF-BF24-A135F23460C2}" dt="2023-10-06T12:48:38.508" v="4513" actId="1076"/>
          <ac:picMkLst>
            <pc:docMk/>
            <pc:sldMk cId="235743588" sldId="336"/>
            <ac:picMk id="10242" creationId="{6BF37599-6D45-89E9-144A-5D67706CBB61}"/>
          </ac:picMkLst>
        </pc:picChg>
      </pc:sldChg>
      <pc:sldChg chg="addSp delSp modSp new mod setBg modAnim">
        <pc:chgData name="Luca Vedovelli" userId="08bbc03a-128d-4470-96d1-8210d62f8c86" providerId="ADAL" clId="{426F9AE6-9E2C-42AF-BF24-A135F23460C2}" dt="2023-10-08T20:20:00.317" v="6855"/>
        <pc:sldMkLst>
          <pc:docMk/>
          <pc:sldMk cId="370085025" sldId="337"/>
        </pc:sldMkLst>
        <pc:spChg chg="mod">
          <ac:chgData name="Luca Vedovelli" userId="08bbc03a-128d-4470-96d1-8210d62f8c86" providerId="ADAL" clId="{426F9AE6-9E2C-42AF-BF24-A135F23460C2}" dt="2023-10-06T12:53:52.194" v="4883" actId="26606"/>
          <ac:spMkLst>
            <pc:docMk/>
            <pc:sldMk cId="370085025" sldId="337"/>
            <ac:spMk id="2" creationId="{F1EA2913-C148-8C91-98B9-FB1D4DDEE820}"/>
          </ac:spMkLst>
        </pc:spChg>
        <pc:spChg chg="mod ord">
          <ac:chgData name="Luca Vedovelli" userId="08bbc03a-128d-4470-96d1-8210d62f8c86" providerId="ADAL" clId="{426F9AE6-9E2C-42AF-BF24-A135F23460C2}" dt="2023-10-08T20:19:57.039" v="6854" actId="20577"/>
          <ac:spMkLst>
            <pc:docMk/>
            <pc:sldMk cId="370085025" sldId="337"/>
            <ac:spMk id="3" creationId="{B96204BA-21EC-5A20-7502-7487DFF10DD2}"/>
          </ac:spMkLst>
        </pc:spChg>
        <pc:spChg chg="add mod">
          <ac:chgData name="Luca Vedovelli" userId="08bbc03a-128d-4470-96d1-8210d62f8c86" providerId="ADAL" clId="{426F9AE6-9E2C-42AF-BF24-A135F23460C2}" dt="2023-10-06T15:27:52.007" v="4944" actId="113"/>
          <ac:spMkLst>
            <pc:docMk/>
            <pc:sldMk cId="370085025" sldId="337"/>
            <ac:spMk id="6" creationId="{5A762BBE-CDDE-49F3-264B-CD6607513482}"/>
          </ac:spMkLst>
        </pc:spChg>
        <pc:spChg chg="add del mod">
          <ac:chgData name="Luca Vedovelli" userId="08bbc03a-128d-4470-96d1-8210d62f8c86" providerId="ADAL" clId="{426F9AE6-9E2C-42AF-BF24-A135F23460C2}" dt="2023-10-06T12:55:41.790" v="4934" actId="478"/>
          <ac:spMkLst>
            <pc:docMk/>
            <pc:sldMk cId="370085025" sldId="337"/>
            <ac:spMk id="7" creationId="{C42643F9-6B83-13BA-2EE7-E7E138D68A40}"/>
          </ac:spMkLst>
        </pc:spChg>
        <pc:spChg chg="add mod">
          <ac:chgData name="Luca Vedovelli" userId="08bbc03a-128d-4470-96d1-8210d62f8c86" providerId="ADAL" clId="{426F9AE6-9E2C-42AF-BF24-A135F23460C2}" dt="2023-10-06T12:56:04.386" v="4937" actId="13822"/>
          <ac:spMkLst>
            <pc:docMk/>
            <pc:sldMk cId="370085025" sldId="337"/>
            <ac:spMk id="8" creationId="{03238470-A189-E8E0-D964-E0767D4271E6}"/>
          </ac:spMkLst>
        </pc:spChg>
        <pc:spChg chg="add">
          <ac:chgData name="Luca Vedovelli" userId="08bbc03a-128d-4470-96d1-8210d62f8c86" providerId="ADAL" clId="{426F9AE6-9E2C-42AF-BF24-A135F23460C2}" dt="2023-10-06T12:53:52.194" v="4883" actId="26606"/>
          <ac:spMkLst>
            <pc:docMk/>
            <pc:sldMk cId="370085025" sldId="337"/>
            <ac:spMk id="10" creationId="{3DAD064D-86F0-42ED-B520-99689857918E}"/>
          </ac:spMkLst>
        </pc:spChg>
        <pc:spChg chg="add">
          <ac:chgData name="Luca Vedovelli" userId="08bbc03a-128d-4470-96d1-8210d62f8c86" providerId="ADAL" clId="{426F9AE6-9E2C-42AF-BF24-A135F23460C2}" dt="2023-10-06T12:53:52.194" v="4883" actId="26606"/>
          <ac:spMkLst>
            <pc:docMk/>
            <pc:sldMk cId="370085025" sldId="337"/>
            <ac:spMk id="12" creationId="{719ED580-63C5-A19A-548E-20B2B752814F}"/>
          </ac:spMkLst>
        </pc:spChg>
        <pc:spChg chg="add">
          <ac:chgData name="Luca Vedovelli" userId="08bbc03a-128d-4470-96d1-8210d62f8c86" providerId="ADAL" clId="{426F9AE6-9E2C-42AF-BF24-A135F23460C2}" dt="2023-10-06T12:53:52.194" v="4883" actId="26606"/>
          <ac:spMkLst>
            <pc:docMk/>
            <pc:sldMk cId="370085025" sldId="337"/>
            <ac:spMk id="14" creationId="{8871645A-E574-F970-F079-09F7B7C48DBC}"/>
          </ac:spMkLst>
        </pc:spChg>
        <pc:picChg chg="add mod">
          <ac:chgData name="Luca Vedovelli" userId="08bbc03a-128d-4470-96d1-8210d62f8c86" providerId="ADAL" clId="{426F9AE6-9E2C-42AF-BF24-A135F23460C2}" dt="2023-10-06T12:55:35.155" v="4931" actId="1076"/>
          <ac:picMkLst>
            <pc:docMk/>
            <pc:sldMk cId="370085025" sldId="337"/>
            <ac:picMk id="5" creationId="{D2CA51AC-0F91-1794-9436-1A00356EE3F8}"/>
          </ac:picMkLst>
        </pc:picChg>
        <pc:cxnChg chg="add mod">
          <ac:chgData name="Luca Vedovelli" userId="08bbc03a-128d-4470-96d1-8210d62f8c86" providerId="ADAL" clId="{426F9AE6-9E2C-42AF-BF24-A135F23460C2}" dt="2023-10-06T12:56:30.240" v="4943" actId="14100"/>
          <ac:cxnSpMkLst>
            <pc:docMk/>
            <pc:sldMk cId="370085025" sldId="337"/>
            <ac:cxnSpMk id="11" creationId="{594D39ED-D542-909C-4636-7647F8D7B6B2}"/>
          </ac:cxnSpMkLst>
        </pc:cxnChg>
      </pc:sldChg>
      <pc:sldChg chg="addSp delSp modSp new mod setBg">
        <pc:chgData name="Luca Vedovelli" userId="08bbc03a-128d-4470-96d1-8210d62f8c86" providerId="ADAL" clId="{426F9AE6-9E2C-42AF-BF24-A135F23460C2}" dt="2023-10-06T15:52:25.872" v="5066" actId="113"/>
        <pc:sldMkLst>
          <pc:docMk/>
          <pc:sldMk cId="4110029477" sldId="338"/>
        </pc:sldMkLst>
        <pc:spChg chg="del">
          <ac:chgData name="Luca Vedovelli" userId="08bbc03a-128d-4470-96d1-8210d62f8c86" providerId="ADAL" clId="{426F9AE6-9E2C-42AF-BF24-A135F23460C2}" dt="2023-10-06T15:51:06.746" v="4948" actId="26606"/>
          <ac:spMkLst>
            <pc:docMk/>
            <pc:sldMk cId="4110029477" sldId="338"/>
            <ac:spMk id="2" creationId="{F8F7682A-E136-6EBE-9D03-DC04D6499438}"/>
          </ac:spMkLst>
        </pc:spChg>
        <pc:spChg chg="del">
          <ac:chgData name="Luca Vedovelli" userId="08bbc03a-128d-4470-96d1-8210d62f8c86" providerId="ADAL" clId="{426F9AE6-9E2C-42AF-BF24-A135F23460C2}" dt="2023-10-06T15:51:06.746" v="4948" actId="26606"/>
          <ac:spMkLst>
            <pc:docMk/>
            <pc:sldMk cId="4110029477" sldId="338"/>
            <ac:spMk id="3" creationId="{61A6B7BA-92EF-AEB0-F801-FE53617660FF}"/>
          </ac:spMkLst>
        </pc:spChg>
        <pc:spChg chg="add mod">
          <ac:chgData name="Luca Vedovelli" userId="08bbc03a-128d-4470-96d1-8210d62f8c86" providerId="ADAL" clId="{426F9AE6-9E2C-42AF-BF24-A135F23460C2}" dt="2023-10-06T15:52:25.872" v="5066" actId="113"/>
          <ac:spMkLst>
            <pc:docMk/>
            <pc:sldMk cId="4110029477" sldId="338"/>
            <ac:spMk id="4" creationId="{27BFC54E-62A7-CA0B-1E3B-72CFACB4F035}"/>
          </ac:spMkLst>
        </pc:spChg>
        <pc:spChg chg="add">
          <ac:chgData name="Luca Vedovelli" userId="08bbc03a-128d-4470-96d1-8210d62f8c86" providerId="ADAL" clId="{426F9AE6-9E2C-42AF-BF24-A135F23460C2}" dt="2023-10-06T15:51:06.746" v="4948" actId="26606"/>
          <ac:spMkLst>
            <pc:docMk/>
            <pc:sldMk cId="4110029477" sldId="338"/>
            <ac:spMk id="11271" creationId="{F5258B98-3BD5-0A20-B0E7-944EAEB2654A}"/>
          </ac:spMkLst>
        </pc:spChg>
        <pc:spChg chg="add">
          <ac:chgData name="Luca Vedovelli" userId="08bbc03a-128d-4470-96d1-8210d62f8c86" providerId="ADAL" clId="{426F9AE6-9E2C-42AF-BF24-A135F23460C2}" dt="2023-10-06T15:51:06.746" v="4948" actId="26606"/>
          <ac:spMkLst>
            <pc:docMk/>
            <pc:sldMk cId="4110029477" sldId="338"/>
            <ac:spMk id="11273" creationId="{48E9D7B4-B303-418D-82A2-7990FD75E6F5}"/>
          </ac:spMkLst>
        </pc:spChg>
        <pc:picChg chg="add mod">
          <ac:chgData name="Luca Vedovelli" userId="08bbc03a-128d-4470-96d1-8210d62f8c86" providerId="ADAL" clId="{426F9AE6-9E2C-42AF-BF24-A135F23460C2}" dt="2023-10-06T15:51:06.746" v="4948" actId="26606"/>
          <ac:picMkLst>
            <pc:docMk/>
            <pc:sldMk cId="4110029477" sldId="338"/>
            <ac:picMk id="11266" creationId="{6D7BA407-0F9B-958F-5848-C1AB0C2C1F95}"/>
          </ac:picMkLst>
        </pc:picChg>
      </pc:sldChg>
      <pc:sldChg chg="addSp delSp modSp new mod setBg modNotesTx">
        <pc:chgData name="Luca Vedovelli" userId="08bbc03a-128d-4470-96d1-8210d62f8c86" providerId="ADAL" clId="{426F9AE6-9E2C-42AF-BF24-A135F23460C2}" dt="2023-10-07T14:20:59.946" v="5221" actId="1076"/>
        <pc:sldMkLst>
          <pc:docMk/>
          <pc:sldMk cId="2634325765" sldId="339"/>
        </pc:sldMkLst>
        <pc:spChg chg="mod">
          <ac:chgData name="Luca Vedovelli" userId="08bbc03a-128d-4470-96d1-8210d62f8c86" providerId="ADAL" clId="{426F9AE6-9E2C-42AF-BF24-A135F23460C2}" dt="2023-10-07T14:20:24.691" v="5210" actId="26606"/>
          <ac:spMkLst>
            <pc:docMk/>
            <pc:sldMk cId="2634325765" sldId="339"/>
            <ac:spMk id="2" creationId="{6EFF7FA0-4439-3B97-4D6A-8DF528C185DF}"/>
          </ac:spMkLst>
        </pc:spChg>
        <pc:spChg chg="add del mod ord">
          <ac:chgData name="Luca Vedovelli" userId="08bbc03a-128d-4470-96d1-8210d62f8c86" providerId="ADAL" clId="{426F9AE6-9E2C-42AF-BF24-A135F23460C2}" dt="2023-10-07T14:20:59.946" v="5221" actId="1076"/>
          <ac:spMkLst>
            <pc:docMk/>
            <pc:sldMk cId="2634325765" sldId="339"/>
            <ac:spMk id="3" creationId="{B1158331-DAD2-CC8A-E9C6-289F57E2D603}"/>
          </ac:spMkLst>
        </pc:spChg>
        <pc:spChg chg="add del mod">
          <ac:chgData name="Luca Vedovelli" userId="08bbc03a-128d-4470-96d1-8210d62f8c86" providerId="ADAL" clId="{426F9AE6-9E2C-42AF-BF24-A135F23460C2}" dt="2023-10-07T14:18:42.546" v="5182"/>
          <ac:spMkLst>
            <pc:docMk/>
            <pc:sldMk cId="2634325765" sldId="339"/>
            <ac:spMk id="8" creationId="{417CDAA1-615F-88D1-95FF-723123A20465}"/>
          </ac:spMkLst>
        </pc:spChg>
        <pc:spChg chg="add del">
          <ac:chgData name="Luca Vedovelli" userId="08bbc03a-128d-4470-96d1-8210d62f8c86" providerId="ADAL" clId="{426F9AE6-9E2C-42AF-BF24-A135F23460C2}" dt="2023-10-07T14:20:21.519" v="5207" actId="26606"/>
          <ac:spMkLst>
            <pc:docMk/>
            <pc:sldMk cId="2634325765" sldId="339"/>
            <ac:spMk id="12" creationId="{E7218290-08E7-4AB8-8549-F625B01F0DCB}"/>
          </ac:spMkLst>
        </pc:spChg>
        <pc:spChg chg="add del">
          <ac:chgData name="Luca Vedovelli" userId="08bbc03a-128d-4470-96d1-8210d62f8c86" providerId="ADAL" clId="{426F9AE6-9E2C-42AF-BF24-A135F23460C2}" dt="2023-10-07T14:20:21.519" v="5207" actId="26606"/>
          <ac:spMkLst>
            <pc:docMk/>
            <pc:sldMk cId="2634325765" sldId="339"/>
            <ac:spMk id="14" creationId="{A013B667-FDBE-FFE7-B746-A933187E696B}"/>
          </ac:spMkLst>
        </pc:spChg>
        <pc:spChg chg="add del">
          <ac:chgData name="Luca Vedovelli" userId="08bbc03a-128d-4470-96d1-8210d62f8c86" providerId="ADAL" clId="{426F9AE6-9E2C-42AF-BF24-A135F23460C2}" dt="2023-10-07T14:20:21.519" v="5207" actId="26606"/>
          <ac:spMkLst>
            <pc:docMk/>
            <pc:sldMk cId="2634325765" sldId="339"/>
            <ac:spMk id="16" creationId="{F086E331-35B6-B3DF-6734-407ACD078B46}"/>
          </ac:spMkLst>
        </pc:spChg>
        <pc:spChg chg="add del">
          <ac:chgData name="Luca Vedovelli" userId="08bbc03a-128d-4470-96d1-8210d62f8c86" providerId="ADAL" clId="{426F9AE6-9E2C-42AF-BF24-A135F23460C2}" dt="2023-10-07T14:20:24.684" v="5209" actId="26606"/>
          <ac:spMkLst>
            <pc:docMk/>
            <pc:sldMk cId="2634325765" sldId="339"/>
            <ac:spMk id="18" creationId="{5669F72C-E3FB-4C48-AEBD-AF7AC0D749C7}"/>
          </ac:spMkLst>
        </pc:spChg>
        <pc:spChg chg="add del">
          <ac:chgData name="Luca Vedovelli" userId="08bbc03a-128d-4470-96d1-8210d62f8c86" providerId="ADAL" clId="{426F9AE6-9E2C-42AF-BF24-A135F23460C2}" dt="2023-10-07T14:20:24.684" v="5209" actId="26606"/>
          <ac:spMkLst>
            <pc:docMk/>
            <pc:sldMk cId="2634325765" sldId="339"/>
            <ac:spMk id="19" creationId="{0273E372-AAE1-7E3A-D35A-832630F6DB6C}"/>
          </ac:spMkLst>
        </pc:spChg>
        <pc:spChg chg="add del">
          <ac:chgData name="Luca Vedovelli" userId="08bbc03a-128d-4470-96d1-8210d62f8c86" providerId="ADAL" clId="{426F9AE6-9E2C-42AF-BF24-A135F23460C2}" dt="2023-10-07T14:20:24.684" v="5209" actId="26606"/>
          <ac:spMkLst>
            <pc:docMk/>
            <pc:sldMk cId="2634325765" sldId="339"/>
            <ac:spMk id="20" creationId="{F9F3AB66-42CF-94B3-7050-9DDAFC451FAB}"/>
          </ac:spMkLst>
        </pc:spChg>
        <pc:spChg chg="add">
          <ac:chgData name="Luca Vedovelli" userId="08bbc03a-128d-4470-96d1-8210d62f8c86" providerId="ADAL" clId="{426F9AE6-9E2C-42AF-BF24-A135F23460C2}" dt="2023-10-07T14:20:24.691" v="5210" actId="26606"/>
          <ac:spMkLst>
            <pc:docMk/>
            <pc:sldMk cId="2634325765" sldId="339"/>
            <ac:spMk id="22" creationId="{5669F72C-E3FB-4C48-AEBD-AF7AC0D749C7}"/>
          </ac:spMkLst>
        </pc:spChg>
        <pc:spChg chg="add">
          <ac:chgData name="Luca Vedovelli" userId="08bbc03a-128d-4470-96d1-8210d62f8c86" providerId="ADAL" clId="{426F9AE6-9E2C-42AF-BF24-A135F23460C2}" dt="2023-10-07T14:20:24.691" v="5210" actId="26606"/>
          <ac:spMkLst>
            <pc:docMk/>
            <pc:sldMk cId="2634325765" sldId="339"/>
            <ac:spMk id="23" creationId="{3F64E9FB-A666-075C-B281-D6638F1F6A37}"/>
          </ac:spMkLst>
        </pc:spChg>
        <pc:picChg chg="add del mod">
          <ac:chgData name="Luca Vedovelli" userId="08bbc03a-128d-4470-96d1-8210d62f8c86" providerId="ADAL" clId="{426F9AE6-9E2C-42AF-BF24-A135F23460C2}" dt="2023-10-07T14:18:19.729" v="5178"/>
          <ac:picMkLst>
            <pc:docMk/>
            <pc:sldMk cId="2634325765" sldId="339"/>
            <ac:picMk id="4" creationId="{A892F12C-9BAF-9B8D-D153-55A7E0464D64}"/>
          </ac:picMkLst>
        </pc:picChg>
        <pc:picChg chg="add del mod">
          <ac:chgData name="Luca Vedovelli" userId="08bbc03a-128d-4470-96d1-8210d62f8c86" providerId="ADAL" clId="{426F9AE6-9E2C-42AF-BF24-A135F23460C2}" dt="2023-10-07T14:18:18.616" v="5176" actId="22"/>
          <ac:picMkLst>
            <pc:docMk/>
            <pc:sldMk cId="2634325765" sldId="339"/>
            <ac:picMk id="6" creationId="{18A488D7-EF08-9921-663C-D7FA234ED67F}"/>
          </ac:picMkLst>
        </pc:picChg>
        <pc:picChg chg="add mod">
          <ac:chgData name="Luca Vedovelli" userId="08bbc03a-128d-4470-96d1-8210d62f8c86" providerId="ADAL" clId="{426F9AE6-9E2C-42AF-BF24-A135F23460C2}" dt="2023-10-07T14:20:56.777" v="5220" actId="1076"/>
          <ac:picMkLst>
            <pc:docMk/>
            <pc:sldMk cId="2634325765" sldId="339"/>
            <ac:picMk id="7" creationId="{46D0DFB0-8E9C-F78E-1516-15528F9A76C7}"/>
          </ac:picMkLst>
        </pc:picChg>
      </pc:sldChg>
      <pc:sldChg chg="addSp new mod">
        <pc:chgData name="Luca Vedovelli" userId="08bbc03a-128d-4470-96d1-8210d62f8c86" providerId="ADAL" clId="{426F9AE6-9E2C-42AF-BF24-A135F23460C2}" dt="2023-10-07T14:21:34.054" v="5223" actId="22"/>
        <pc:sldMkLst>
          <pc:docMk/>
          <pc:sldMk cId="2953323268" sldId="340"/>
        </pc:sldMkLst>
        <pc:picChg chg="add">
          <ac:chgData name="Luca Vedovelli" userId="08bbc03a-128d-4470-96d1-8210d62f8c86" providerId="ADAL" clId="{426F9AE6-9E2C-42AF-BF24-A135F23460C2}" dt="2023-10-07T14:21:34.054" v="5223" actId="22"/>
          <ac:picMkLst>
            <pc:docMk/>
            <pc:sldMk cId="2953323268" sldId="340"/>
            <ac:picMk id="5" creationId="{A7F82FC5-69A3-26DD-48AD-178EF8D6C015}"/>
          </ac:picMkLst>
        </pc:picChg>
      </pc:sldChg>
      <pc:sldChg chg="addSp delSp modSp new mod">
        <pc:chgData name="Luca Vedovelli" userId="08bbc03a-128d-4470-96d1-8210d62f8c86" providerId="ADAL" clId="{426F9AE6-9E2C-42AF-BF24-A135F23460C2}" dt="2023-10-07T14:23:54.783" v="5385" actId="20577"/>
        <pc:sldMkLst>
          <pc:docMk/>
          <pc:sldMk cId="2376883336" sldId="341"/>
        </pc:sldMkLst>
        <pc:spChg chg="add del mod">
          <ac:chgData name="Luca Vedovelli" userId="08bbc03a-128d-4470-96d1-8210d62f8c86" providerId="ADAL" clId="{426F9AE6-9E2C-42AF-BF24-A135F23460C2}" dt="2023-10-07T14:22:43.123" v="5248" actId="1076"/>
          <ac:spMkLst>
            <pc:docMk/>
            <pc:sldMk cId="2376883336" sldId="341"/>
            <ac:spMk id="2" creationId="{D244F4E6-7DBB-564D-B1A1-8895920FA094}"/>
          </ac:spMkLst>
        </pc:spChg>
        <pc:spChg chg="del">
          <ac:chgData name="Luca Vedovelli" userId="08bbc03a-128d-4470-96d1-8210d62f8c86" providerId="ADAL" clId="{426F9AE6-9E2C-42AF-BF24-A135F23460C2}" dt="2023-10-07T14:22:23.498" v="5228" actId="478"/>
          <ac:spMkLst>
            <pc:docMk/>
            <pc:sldMk cId="2376883336" sldId="341"/>
            <ac:spMk id="3" creationId="{DF24C256-479D-A3C9-0793-0CAAC83C7D7A}"/>
          </ac:spMkLst>
        </pc:spChg>
        <pc:spChg chg="add mod">
          <ac:chgData name="Luca Vedovelli" userId="08bbc03a-128d-4470-96d1-8210d62f8c86" providerId="ADAL" clId="{426F9AE6-9E2C-42AF-BF24-A135F23460C2}" dt="2023-10-07T14:23:54.783" v="5385" actId="20577"/>
          <ac:spMkLst>
            <pc:docMk/>
            <pc:sldMk cId="2376883336" sldId="341"/>
            <ac:spMk id="6" creationId="{52DB7EE5-3C23-3ACF-23BD-5DDA2EDD2F90}"/>
          </ac:spMkLst>
        </pc:spChg>
        <pc:picChg chg="add mod">
          <ac:chgData name="Luca Vedovelli" userId="08bbc03a-128d-4470-96d1-8210d62f8c86" providerId="ADAL" clId="{426F9AE6-9E2C-42AF-BF24-A135F23460C2}" dt="2023-10-07T14:23:45.213" v="5380" actId="1076"/>
          <ac:picMkLst>
            <pc:docMk/>
            <pc:sldMk cId="2376883336" sldId="341"/>
            <ac:picMk id="5" creationId="{9A05F6E3-15E1-508B-DEBE-C0E0A6947D69}"/>
          </ac:picMkLst>
        </pc:picChg>
      </pc:sldChg>
      <pc:sldChg chg="addSp modSp new mod modAnim">
        <pc:chgData name="Luca Vedovelli" userId="08bbc03a-128d-4470-96d1-8210d62f8c86" providerId="ADAL" clId="{426F9AE6-9E2C-42AF-BF24-A135F23460C2}" dt="2023-10-08T20:22:55.523" v="6882"/>
        <pc:sldMkLst>
          <pc:docMk/>
          <pc:sldMk cId="399146661" sldId="342"/>
        </pc:sldMkLst>
        <pc:picChg chg="add mod modCrop">
          <ac:chgData name="Luca Vedovelli" userId="08bbc03a-128d-4470-96d1-8210d62f8c86" providerId="ADAL" clId="{426F9AE6-9E2C-42AF-BF24-A135F23460C2}" dt="2023-10-07T14:27:12.246" v="5402" actId="1076"/>
          <ac:picMkLst>
            <pc:docMk/>
            <pc:sldMk cId="399146661" sldId="342"/>
            <ac:picMk id="5" creationId="{4EA7C165-C98D-3373-9B7C-794CE3FADA5F}"/>
          </ac:picMkLst>
        </pc:picChg>
        <pc:picChg chg="add mod modCrop">
          <ac:chgData name="Luca Vedovelli" userId="08bbc03a-128d-4470-96d1-8210d62f8c86" providerId="ADAL" clId="{426F9AE6-9E2C-42AF-BF24-A135F23460C2}" dt="2023-10-07T14:27:21.968" v="5407" actId="1076"/>
          <ac:picMkLst>
            <pc:docMk/>
            <pc:sldMk cId="399146661" sldId="342"/>
            <ac:picMk id="7" creationId="{F8560E9F-8DF4-0433-66EF-309A7F29E3D0}"/>
          </ac:picMkLst>
        </pc:picChg>
      </pc:sldChg>
      <pc:sldChg chg="addSp delSp modSp new mod">
        <pc:chgData name="Luca Vedovelli" userId="08bbc03a-128d-4470-96d1-8210d62f8c86" providerId="ADAL" clId="{426F9AE6-9E2C-42AF-BF24-A135F23460C2}" dt="2023-10-07T14:32:30.799" v="5492" actId="20577"/>
        <pc:sldMkLst>
          <pc:docMk/>
          <pc:sldMk cId="1005812005" sldId="343"/>
        </pc:sldMkLst>
        <pc:spChg chg="mod">
          <ac:chgData name="Luca Vedovelli" userId="08bbc03a-128d-4470-96d1-8210d62f8c86" providerId="ADAL" clId="{426F9AE6-9E2C-42AF-BF24-A135F23460C2}" dt="2023-10-07T14:32:30.799" v="5492" actId="20577"/>
          <ac:spMkLst>
            <pc:docMk/>
            <pc:sldMk cId="1005812005" sldId="343"/>
            <ac:spMk id="2" creationId="{14077C73-ED5C-98DF-8402-1A833BF13093}"/>
          </ac:spMkLst>
        </pc:spChg>
        <pc:spChg chg="del">
          <ac:chgData name="Luca Vedovelli" userId="08bbc03a-128d-4470-96d1-8210d62f8c86" providerId="ADAL" clId="{426F9AE6-9E2C-42AF-BF24-A135F23460C2}" dt="2023-10-07T14:32:01.145" v="5438" actId="478"/>
          <ac:spMkLst>
            <pc:docMk/>
            <pc:sldMk cId="1005812005" sldId="343"/>
            <ac:spMk id="3" creationId="{6E233466-D293-ACA6-C237-1F632FAD089A}"/>
          </ac:spMkLst>
        </pc:spChg>
        <pc:spChg chg="add del">
          <ac:chgData name="Luca Vedovelli" userId="08bbc03a-128d-4470-96d1-8210d62f8c86" providerId="ADAL" clId="{426F9AE6-9E2C-42AF-BF24-A135F23460C2}" dt="2023-10-07T14:31:04.773" v="5430"/>
          <ac:spMkLst>
            <pc:docMk/>
            <pc:sldMk cId="1005812005" sldId="343"/>
            <ac:spMk id="4" creationId="{65F64854-DA1C-7D27-9F09-50CEC9233DAC}"/>
          </ac:spMkLst>
        </pc:spChg>
        <pc:picChg chg="add mod">
          <ac:chgData name="Luca Vedovelli" userId="08bbc03a-128d-4470-96d1-8210d62f8c86" providerId="ADAL" clId="{426F9AE6-9E2C-42AF-BF24-A135F23460C2}" dt="2023-10-07T14:31:59.145" v="5437" actId="1076"/>
          <ac:picMkLst>
            <pc:docMk/>
            <pc:sldMk cId="1005812005" sldId="343"/>
            <ac:picMk id="6" creationId="{9C9C9318-AC8B-AF3A-FF00-3948F2AC5D11}"/>
          </ac:picMkLst>
        </pc:picChg>
      </pc:sldChg>
      <pc:sldChg chg="addSp delSp modSp new mod setBg">
        <pc:chgData name="Luca Vedovelli" userId="08bbc03a-128d-4470-96d1-8210d62f8c86" providerId="ADAL" clId="{426F9AE6-9E2C-42AF-BF24-A135F23460C2}" dt="2023-10-07T14:34:58.062" v="5572" actId="26606"/>
        <pc:sldMkLst>
          <pc:docMk/>
          <pc:sldMk cId="2054754924" sldId="344"/>
        </pc:sldMkLst>
        <pc:spChg chg="mod ord">
          <ac:chgData name="Luca Vedovelli" userId="08bbc03a-128d-4470-96d1-8210d62f8c86" providerId="ADAL" clId="{426F9AE6-9E2C-42AF-BF24-A135F23460C2}" dt="2023-10-07T14:34:58.062" v="5572" actId="26606"/>
          <ac:spMkLst>
            <pc:docMk/>
            <pc:sldMk cId="2054754924" sldId="344"/>
            <ac:spMk id="2" creationId="{A138C67F-0FB6-6E7C-F301-0B6EF7DE4481}"/>
          </ac:spMkLst>
        </pc:spChg>
        <pc:spChg chg="del">
          <ac:chgData name="Luca Vedovelli" userId="08bbc03a-128d-4470-96d1-8210d62f8c86" providerId="ADAL" clId="{426F9AE6-9E2C-42AF-BF24-A135F23460C2}" dt="2023-10-07T14:34:33.447" v="5570" actId="478"/>
          <ac:spMkLst>
            <pc:docMk/>
            <pc:sldMk cId="2054754924" sldId="344"/>
            <ac:spMk id="3" creationId="{D9F515D2-355B-1B86-4968-D338DBFDF5E0}"/>
          </ac:spMkLst>
        </pc:spChg>
        <pc:spChg chg="add del">
          <ac:chgData name="Luca Vedovelli" userId="08bbc03a-128d-4470-96d1-8210d62f8c86" providerId="ADAL" clId="{426F9AE6-9E2C-42AF-BF24-A135F23460C2}" dt="2023-10-07T14:34:58.062" v="5572" actId="26606"/>
          <ac:spMkLst>
            <pc:docMk/>
            <pc:sldMk cId="2054754924" sldId="344"/>
            <ac:spMk id="10" creationId="{F5258B98-3BD5-0A20-B0E7-944EAEB2654A}"/>
          </ac:spMkLst>
        </pc:spChg>
        <pc:spChg chg="add del">
          <ac:chgData name="Luca Vedovelli" userId="08bbc03a-128d-4470-96d1-8210d62f8c86" providerId="ADAL" clId="{426F9AE6-9E2C-42AF-BF24-A135F23460C2}" dt="2023-10-07T14:34:58.062" v="5572" actId="26606"/>
          <ac:spMkLst>
            <pc:docMk/>
            <pc:sldMk cId="2054754924" sldId="344"/>
            <ac:spMk id="14" creationId="{0760E4C7-47B8-4356-ABCA-CC9C79E2D2B6}"/>
          </ac:spMkLst>
        </pc:spChg>
        <pc:spChg chg="add del">
          <ac:chgData name="Luca Vedovelli" userId="08bbc03a-128d-4470-96d1-8210d62f8c86" providerId="ADAL" clId="{426F9AE6-9E2C-42AF-BF24-A135F23460C2}" dt="2023-10-07T14:34:58.062" v="5572" actId="26606"/>
          <ac:spMkLst>
            <pc:docMk/>
            <pc:sldMk cId="2054754924" sldId="344"/>
            <ac:spMk id="16" creationId="{53174E83-2682-EA33-BF59-CACA1385E3E7}"/>
          </ac:spMkLst>
        </pc:spChg>
        <pc:picChg chg="add mod">
          <ac:chgData name="Luca Vedovelli" userId="08bbc03a-128d-4470-96d1-8210d62f8c86" providerId="ADAL" clId="{426F9AE6-9E2C-42AF-BF24-A135F23460C2}" dt="2023-10-07T14:34:58.062" v="5572" actId="26606"/>
          <ac:picMkLst>
            <pc:docMk/>
            <pc:sldMk cId="2054754924" sldId="344"/>
            <ac:picMk id="5" creationId="{04E16605-02BD-721F-2100-4663A3D2B8A0}"/>
          </ac:picMkLst>
        </pc:picChg>
        <pc:cxnChg chg="add del">
          <ac:chgData name="Luca Vedovelli" userId="08bbc03a-128d-4470-96d1-8210d62f8c86" providerId="ADAL" clId="{426F9AE6-9E2C-42AF-BF24-A135F23460C2}" dt="2023-10-07T14:34:58.062" v="5572" actId="26606"/>
          <ac:cxnSpMkLst>
            <pc:docMk/>
            <pc:sldMk cId="2054754924" sldId="344"/>
            <ac:cxnSpMk id="12" creationId="{1C74AEE6-9CA7-5247-DC34-99634247DF50}"/>
          </ac:cxnSpMkLst>
        </pc:cxnChg>
        <pc:cxnChg chg="add del">
          <ac:chgData name="Luca Vedovelli" userId="08bbc03a-128d-4470-96d1-8210d62f8c86" providerId="ADAL" clId="{426F9AE6-9E2C-42AF-BF24-A135F23460C2}" dt="2023-10-07T14:34:58.062" v="5572" actId="26606"/>
          <ac:cxnSpMkLst>
            <pc:docMk/>
            <pc:sldMk cId="2054754924" sldId="344"/>
            <ac:cxnSpMk id="18" creationId="{8D8181E6-BF6C-7868-46D1-88E2970D08F9}"/>
          </ac:cxnSpMkLst>
        </pc:cxnChg>
      </pc:sldChg>
      <pc:sldChg chg="addSp delSp modSp new mod setBg">
        <pc:chgData name="Luca Vedovelli" userId="08bbc03a-128d-4470-96d1-8210d62f8c86" providerId="ADAL" clId="{426F9AE6-9E2C-42AF-BF24-A135F23460C2}" dt="2023-10-08T20:26:50.546" v="7082" actId="20577"/>
        <pc:sldMkLst>
          <pc:docMk/>
          <pc:sldMk cId="3624221798" sldId="345"/>
        </pc:sldMkLst>
        <pc:spChg chg="mod ord">
          <ac:chgData name="Luca Vedovelli" userId="08bbc03a-128d-4470-96d1-8210d62f8c86" providerId="ADAL" clId="{426F9AE6-9E2C-42AF-BF24-A135F23460C2}" dt="2023-10-07T14:45:20.462" v="6140" actId="26606"/>
          <ac:spMkLst>
            <pc:docMk/>
            <pc:sldMk cId="3624221798" sldId="345"/>
            <ac:spMk id="2" creationId="{0B0DE314-574F-E00E-42EA-D8E498173AE7}"/>
          </ac:spMkLst>
        </pc:spChg>
        <pc:spChg chg="mod">
          <ac:chgData name="Luca Vedovelli" userId="08bbc03a-128d-4470-96d1-8210d62f8c86" providerId="ADAL" clId="{426F9AE6-9E2C-42AF-BF24-A135F23460C2}" dt="2023-10-08T20:26:50.546" v="7082" actId="20577"/>
          <ac:spMkLst>
            <pc:docMk/>
            <pc:sldMk cId="3624221798" sldId="345"/>
            <ac:spMk id="3" creationId="{3E69B129-4D7E-4769-5101-C5A098B2D58A}"/>
          </ac:spMkLst>
        </pc:spChg>
        <pc:spChg chg="add del">
          <ac:chgData name="Luca Vedovelli" userId="08bbc03a-128d-4470-96d1-8210d62f8c86" providerId="ADAL" clId="{426F9AE6-9E2C-42AF-BF24-A135F23460C2}" dt="2023-10-07T14:38:53.933" v="5900" actId="26606"/>
          <ac:spMkLst>
            <pc:docMk/>
            <pc:sldMk cId="3624221798" sldId="345"/>
            <ac:spMk id="9" creationId="{3DAD064D-86F0-42ED-B520-99689857918E}"/>
          </ac:spMkLst>
        </pc:spChg>
        <pc:spChg chg="add del">
          <ac:chgData name="Luca Vedovelli" userId="08bbc03a-128d-4470-96d1-8210d62f8c86" providerId="ADAL" clId="{426F9AE6-9E2C-42AF-BF24-A135F23460C2}" dt="2023-10-07T14:38:53.933" v="5900" actId="26606"/>
          <ac:spMkLst>
            <pc:docMk/>
            <pc:sldMk cId="3624221798" sldId="345"/>
            <ac:spMk id="11" creationId="{17A4D85E-F98A-F670-16C3-7B2B0DA3A0DA}"/>
          </ac:spMkLst>
        </pc:spChg>
        <pc:spChg chg="add del">
          <ac:chgData name="Luca Vedovelli" userId="08bbc03a-128d-4470-96d1-8210d62f8c86" providerId="ADAL" clId="{426F9AE6-9E2C-42AF-BF24-A135F23460C2}" dt="2023-10-07T14:45:20.462" v="6140" actId="26606"/>
          <ac:spMkLst>
            <pc:docMk/>
            <pc:sldMk cId="3624221798" sldId="345"/>
            <ac:spMk id="13" creationId="{73F74279-E694-CEB1-ED9A-ADBEBAEB7B76}"/>
          </ac:spMkLst>
        </pc:spChg>
        <pc:spChg chg="add del">
          <ac:chgData name="Luca Vedovelli" userId="08bbc03a-128d-4470-96d1-8210d62f8c86" providerId="ADAL" clId="{426F9AE6-9E2C-42AF-BF24-A135F23460C2}" dt="2023-10-07T14:45:20.462" v="6140" actId="26606"/>
          <ac:spMkLst>
            <pc:docMk/>
            <pc:sldMk cId="3624221798" sldId="345"/>
            <ac:spMk id="14" creationId="{3DAD064D-86F0-42ED-B520-99689857918E}"/>
          </ac:spMkLst>
        </pc:spChg>
        <pc:spChg chg="add del">
          <ac:chgData name="Luca Vedovelli" userId="08bbc03a-128d-4470-96d1-8210d62f8c86" providerId="ADAL" clId="{426F9AE6-9E2C-42AF-BF24-A135F23460C2}" dt="2023-10-07T14:45:20.462" v="6140" actId="26606"/>
          <ac:spMkLst>
            <pc:docMk/>
            <pc:sldMk cId="3624221798" sldId="345"/>
            <ac:spMk id="16" creationId="{AE56140E-8EE1-BE31-745D-450AF05FBF15}"/>
          </ac:spMkLst>
        </pc:spChg>
        <pc:spChg chg="add">
          <ac:chgData name="Luca Vedovelli" userId="08bbc03a-128d-4470-96d1-8210d62f8c86" providerId="ADAL" clId="{426F9AE6-9E2C-42AF-BF24-A135F23460C2}" dt="2023-10-07T14:45:20.462" v="6140" actId="26606"/>
          <ac:spMkLst>
            <pc:docMk/>
            <pc:sldMk cId="3624221798" sldId="345"/>
            <ac:spMk id="21" creationId="{5669F72C-E3FB-4C48-AEBD-AF7AC0D749C7}"/>
          </ac:spMkLst>
        </pc:spChg>
        <pc:spChg chg="add">
          <ac:chgData name="Luca Vedovelli" userId="08bbc03a-128d-4470-96d1-8210d62f8c86" providerId="ADAL" clId="{426F9AE6-9E2C-42AF-BF24-A135F23460C2}" dt="2023-10-07T14:45:20.462" v="6140" actId="26606"/>
          <ac:spMkLst>
            <pc:docMk/>
            <pc:sldMk cId="3624221798" sldId="345"/>
            <ac:spMk id="23" creationId="{228243FD-C3BF-6F32-16A5-833599384EFB}"/>
          </ac:spMkLst>
        </pc:spChg>
        <pc:spChg chg="add">
          <ac:chgData name="Luca Vedovelli" userId="08bbc03a-128d-4470-96d1-8210d62f8c86" providerId="ADAL" clId="{426F9AE6-9E2C-42AF-BF24-A135F23460C2}" dt="2023-10-07T14:45:20.462" v="6140" actId="26606"/>
          <ac:spMkLst>
            <pc:docMk/>
            <pc:sldMk cId="3624221798" sldId="345"/>
            <ac:spMk id="25" creationId="{CE00B97D-57BF-1689-B0D9-0A243102C5C2}"/>
          </ac:spMkLst>
        </pc:spChg>
        <pc:picChg chg="add del">
          <ac:chgData name="Luca Vedovelli" userId="08bbc03a-128d-4470-96d1-8210d62f8c86" providerId="ADAL" clId="{426F9AE6-9E2C-42AF-BF24-A135F23460C2}" dt="2023-10-07T14:38:53.933" v="5900" actId="26606"/>
          <ac:picMkLst>
            <pc:docMk/>
            <pc:sldMk cId="3624221798" sldId="345"/>
            <ac:picMk id="5" creationId="{05A03D64-E130-BDAE-7A43-852BA3ED0492}"/>
          </ac:picMkLst>
        </pc:picChg>
        <pc:picChg chg="add mod">
          <ac:chgData name="Luca Vedovelli" userId="08bbc03a-128d-4470-96d1-8210d62f8c86" providerId="ADAL" clId="{426F9AE6-9E2C-42AF-BF24-A135F23460C2}" dt="2023-10-07T14:45:20.462" v="6140" actId="26606"/>
          <ac:picMkLst>
            <pc:docMk/>
            <pc:sldMk cId="3624221798" sldId="345"/>
            <ac:picMk id="15" creationId="{57E746C0-ECC0-8D25-F052-7CA370760AE1}"/>
          </ac:picMkLst>
        </pc:picChg>
      </pc:sldChg>
      <pc:sldChg chg="addSp delSp modSp new mod setBg addAnim">
        <pc:chgData name="Luca Vedovelli" userId="08bbc03a-128d-4470-96d1-8210d62f8c86" providerId="ADAL" clId="{426F9AE6-9E2C-42AF-BF24-A135F23460C2}" dt="2023-10-07T14:47:42.895" v="6200" actId="20577"/>
        <pc:sldMkLst>
          <pc:docMk/>
          <pc:sldMk cId="4136997317" sldId="346"/>
        </pc:sldMkLst>
        <pc:spChg chg="mod">
          <ac:chgData name="Luca Vedovelli" userId="08bbc03a-128d-4470-96d1-8210d62f8c86" providerId="ADAL" clId="{426F9AE6-9E2C-42AF-BF24-A135F23460C2}" dt="2023-10-07T14:41:43.166" v="6073" actId="26606"/>
          <ac:spMkLst>
            <pc:docMk/>
            <pc:sldMk cId="4136997317" sldId="346"/>
            <ac:spMk id="2" creationId="{66DE3485-3AC8-2D5E-3B08-E708B67C6EF2}"/>
          </ac:spMkLst>
        </pc:spChg>
        <pc:spChg chg="mod">
          <ac:chgData name="Luca Vedovelli" userId="08bbc03a-128d-4470-96d1-8210d62f8c86" providerId="ADAL" clId="{426F9AE6-9E2C-42AF-BF24-A135F23460C2}" dt="2023-10-07T14:47:42.895" v="6200" actId="20577"/>
          <ac:spMkLst>
            <pc:docMk/>
            <pc:sldMk cId="4136997317" sldId="346"/>
            <ac:spMk id="3" creationId="{2B7898A2-E17D-C86C-F055-E992529C6C08}"/>
          </ac:spMkLst>
        </pc:spChg>
        <pc:spChg chg="add del">
          <ac:chgData name="Luca Vedovelli" userId="08bbc03a-128d-4470-96d1-8210d62f8c86" providerId="ADAL" clId="{426F9AE6-9E2C-42AF-BF24-A135F23460C2}" dt="2023-10-07T14:47:24.229" v="6191" actId="26606"/>
          <ac:spMkLst>
            <pc:docMk/>
            <pc:sldMk cId="4136997317" sldId="346"/>
            <ac:spMk id="14343" creationId="{3DAD064D-86F0-42ED-B520-99689857918E}"/>
          </ac:spMkLst>
        </pc:spChg>
        <pc:spChg chg="add del">
          <ac:chgData name="Luca Vedovelli" userId="08bbc03a-128d-4470-96d1-8210d62f8c86" providerId="ADAL" clId="{426F9AE6-9E2C-42AF-BF24-A135F23460C2}" dt="2023-10-07T14:47:24.229" v="6191" actId="26606"/>
          <ac:spMkLst>
            <pc:docMk/>
            <pc:sldMk cId="4136997317" sldId="346"/>
            <ac:spMk id="14345" creationId="{17A4D85E-F98A-F670-16C3-7B2B0DA3A0DA}"/>
          </ac:spMkLst>
        </pc:spChg>
        <pc:spChg chg="add">
          <ac:chgData name="Luca Vedovelli" userId="08bbc03a-128d-4470-96d1-8210d62f8c86" providerId="ADAL" clId="{426F9AE6-9E2C-42AF-BF24-A135F23460C2}" dt="2023-10-07T14:47:24.229" v="6191" actId="26606"/>
          <ac:spMkLst>
            <pc:docMk/>
            <pc:sldMk cId="4136997317" sldId="346"/>
            <ac:spMk id="14350" creationId="{3DAD064D-86F0-42ED-B520-99689857918E}"/>
          </ac:spMkLst>
        </pc:spChg>
        <pc:spChg chg="add">
          <ac:chgData name="Luca Vedovelli" userId="08bbc03a-128d-4470-96d1-8210d62f8c86" providerId="ADAL" clId="{426F9AE6-9E2C-42AF-BF24-A135F23460C2}" dt="2023-10-07T14:47:24.229" v="6191" actId="26606"/>
          <ac:spMkLst>
            <pc:docMk/>
            <pc:sldMk cId="4136997317" sldId="346"/>
            <ac:spMk id="14352" creationId="{17A4D85E-F98A-F670-16C3-7B2B0DA3A0DA}"/>
          </ac:spMkLst>
        </pc:spChg>
        <pc:picChg chg="add del mod">
          <ac:chgData name="Luca Vedovelli" userId="08bbc03a-128d-4470-96d1-8210d62f8c86" providerId="ADAL" clId="{426F9AE6-9E2C-42AF-BF24-A135F23460C2}" dt="2023-10-07T14:47:17.780" v="6188" actId="478"/>
          <ac:picMkLst>
            <pc:docMk/>
            <pc:sldMk cId="4136997317" sldId="346"/>
            <ac:picMk id="14338" creationId="{9A801854-185D-0515-97FB-B99199C47DCF}"/>
          </ac:picMkLst>
        </pc:picChg>
        <pc:picChg chg="add mod">
          <ac:chgData name="Luca Vedovelli" userId="08bbc03a-128d-4470-96d1-8210d62f8c86" providerId="ADAL" clId="{426F9AE6-9E2C-42AF-BF24-A135F23460C2}" dt="2023-10-07T14:47:24.229" v="6191" actId="26606"/>
          <ac:picMkLst>
            <pc:docMk/>
            <pc:sldMk cId="4136997317" sldId="346"/>
            <ac:picMk id="14340" creationId="{0C11C234-EECA-B329-6576-424CFCB22E0D}"/>
          </ac:picMkLst>
        </pc:picChg>
      </pc:sldChg>
      <pc:sldChg chg="addSp delSp modSp new mod">
        <pc:chgData name="Luca Vedovelli" userId="08bbc03a-128d-4470-96d1-8210d62f8c86" providerId="ADAL" clId="{426F9AE6-9E2C-42AF-BF24-A135F23460C2}" dt="2023-10-07T15:02:50.646" v="6680" actId="20577"/>
        <pc:sldMkLst>
          <pc:docMk/>
          <pc:sldMk cId="3593203548" sldId="347"/>
        </pc:sldMkLst>
        <pc:spChg chg="mod">
          <ac:chgData name="Luca Vedovelli" userId="08bbc03a-128d-4470-96d1-8210d62f8c86" providerId="ADAL" clId="{426F9AE6-9E2C-42AF-BF24-A135F23460C2}" dt="2023-10-07T14:59:12.405" v="6652" actId="1035"/>
          <ac:spMkLst>
            <pc:docMk/>
            <pc:sldMk cId="3593203548" sldId="347"/>
            <ac:spMk id="2" creationId="{B9C6DAB2-6FF9-154D-F29D-963B8B527B1F}"/>
          </ac:spMkLst>
        </pc:spChg>
        <pc:spChg chg="del">
          <ac:chgData name="Luca Vedovelli" userId="08bbc03a-128d-4470-96d1-8210d62f8c86" providerId="ADAL" clId="{426F9AE6-9E2C-42AF-BF24-A135F23460C2}" dt="2023-10-07T14:48:17.381" v="6237" actId="478"/>
          <ac:spMkLst>
            <pc:docMk/>
            <pc:sldMk cId="3593203548" sldId="347"/>
            <ac:spMk id="3" creationId="{1789B21D-1ED8-CF0D-384F-FCD2F07A1566}"/>
          </ac:spMkLst>
        </pc:spChg>
        <pc:spChg chg="add mod">
          <ac:chgData name="Luca Vedovelli" userId="08bbc03a-128d-4470-96d1-8210d62f8c86" providerId="ADAL" clId="{426F9AE6-9E2C-42AF-BF24-A135F23460C2}" dt="2023-10-07T14:59:31.425" v="6655" actId="6549"/>
          <ac:spMkLst>
            <pc:docMk/>
            <pc:sldMk cId="3593203548" sldId="347"/>
            <ac:spMk id="5" creationId="{E0949EBD-65B5-41FC-4A0E-2E5DD6452701}"/>
          </ac:spMkLst>
        </pc:spChg>
        <pc:spChg chg="add mod">
          <ac:chgData name="Luca Vedovelli" userId="08bbc03a-128d-4470-96d1-8210d62f8c86" providerId="ADAL" clId="{426F9AE6-9E2C-42AF-BF24-A135F23460C2}" dt="2023-10-07T15:02:50.646" v="6680" actId="20577"/>
          <ac:spMkLst>
            <pc:docMk/>
            <pc:sldMk cId="3593203548" sldId="347"/>
            <ac:spMk id="13" creationId="{99FB073F-246F-834B-4882-CBA0F4F8802D}"/>
          </ac:spMkLst>
        </pc:spChg>
        <pc:spChg chg="add mod">
          <ac:chgData name="Luca Vedovelli" userId="08bbc03a-128d-4470-96d1-8210d62f8c86" providerId="ADAL" clId="{426F9AE6-9E2C-42AF-BF24-A135F23460C2}" dt="2023-10-07T14:58:46.216" v="6631" actId="1076"/>
          <ac:spMkLst>
            <pc:docMk/>
            <pc:sldMk cId="3593203548" sldId="347"/>
            <ac:spMk id="14" creationId="{CF38C5F7-4F06-2BBF-2F4B-AA861A7F939E}"/>
          </ac:spMkLst>
        </pc:spChg>
        <pc:spChg chg="add del">
          <ac:chgData name="Luca Vedovelli" userId="08bbc03a-128d-4470-96d1-8210d62f8c86" providerId="ADAL" clId="{426F9AE6-9E2C-42AF-BF24-A135F23460C2}" dt="2023-10-07T14:53:13.818" v="6481" actId="22"/>
          <ac:spMkLst>
            <pc:docMk/>
            <pc:sldMk cId="3593203548" sldId="347"/>
            <ac:spMk id="16" creationId="{D401CDD6-E95A-28C1-7475-D039048B24AE}"/>
          </ac:spMkLst>
        </pc:spChg>
        <pc:spChg chg="add mod">
          <ac:chgData name="Luca Vedovelli" userId="08bbc03a-128d-4470-96d1-8210d62f8c86" providerId="ADAL" clId="{426F9AE6-9E2C-42AF-BF24-A135F23460C2}" dt="2023-10-07T15:00:55.799" v="6674" actId="1035"/>
          <ac:spMkLst>
            <pc:docMk/>
            <pc:sldMk cId="3593203548" sldId="347"/>
            <ac:spMk id="18" creationId="{76F21EE5-FD62-D59E-F700-944D30209450}"/>
          </ac:spMkLst>
        </pc:spChg>
        <pc:spChg chg="add mod">
          <ac:chgData name="Luca Vedovelli" userId="08bbc03a-128d-4470-96d1-8210d62f8c86" providerId="ADAL" clId="{426F9AE6-9E2C-42AF-BF24-A135F23460C2}" dt="2023-10-07T15:00:55.799" v="6674" actId="1035"/>
          <ac:spMkLst>
            <pc:docMk/>
            <pc:sldMk cId="3593203548" sldId="347"/>
            <ac:spMk id="21" creationId="{207EB42D-1906-D8B8-D72D-1A98DDC069DB}"/>
          </ac:spMkLst>
        </pc:spChg>
        <pc:picChg chg="add mod">
          <ac:chgData name="Luca Vedovelli" userId="08bbc03a-128d-4470-96d1-8210d62f8c86" providerId="ADAL" clId="{426F9AE6-9E2C-42AF-BF24-A135F23460C2}" dt="2023-10-07T14:58:53.669" v="6633" actId="1076"/>
          <ac:picMkLst>
            <pc:docMk/>
            <pc:sldMk cId="3593203548" sldId="347"/>
            <ac:picMk id="4" creationId="{2118FD98-7014-FCAD-D339-E1A7E0F6E41F}"/>
          </ac:picMkLst>
        </pc:picChg>
        <pc:picChg chg="add del">
          <ac:chgData name="Luca Vedovelli" userId="08bbc03a-128d-4470-96d1-8210d62f8c86" providerId="ADAL" clId="{426F9AE6-9E2C-42AF-BF24-A135F23460C2}" dt="2023-10-07T14:51:16.959" v="6434" actId="478"/>
          <ac:picMkLst>
            <pc:docMk/>
            <pc:sldMk cId="3593203548" sldId="347"/>
            <ac:picMk id="7" creationId="{CBAB6C42-C25C-896D-90B7-86AE0326C8C1}"/>
          </ac:picMkLst>
        </pc:picChg>
        <pc:picChg chg="add del">
          <ac:chgData name="Luca Vedovelli" userId="08bbc03a-128d-4470-96d1-8210d62f8c86" providerId="ADAL" clId="{426F9AE6-9E2C-42AF-BF24-A135F23460C2}" dt="2023-10-07T14:51:25.673" v="6436" actId="22"/>
          <ac:picMkLst>
            <pc:docMk/>
            <pc:sldMk cId="3593203548" sldId="347"/>
            <ac:picMk id="9" creationId="{F1CBDE7E-6F85-C919-41BC-364C2EF7418C}"/>
          </ac:picMkLst>
        </pc:picChg>
        <pc:picChg chg="add mod">
          <ac:chgData name="Luca Vedovelli" userId="08bbc03a-128d-4470-96d1-8210d62f8c86" providerId="ADAL" clId="{426F9AE6-9E2C-42AF-BF24-A135F23460C2}" dt="2023-10-07T14:52:29.601" v="6475" actId="1076"/>
          <ac:picMkLst>
            <pc:docMk/>
            <pc:sldMk cId="3593203548" sldId="347"/>
            <ac:picMk id="11" creationId="{BF65D962-2DA6-5197-9EFE-57C5CDE59924}"/>
          </ac:picMkLst>
        </pc:picChg>
        <pc:picChg chg="add del">
          <ac:chgData name="Luca Vedovelli" userId="08bbc03a-128d-4470-96d1-8210d62f8c86" providerId="ADAL" clId="{426F9AE6-9E2C-42AF-BF24-A135F23460C2}" dt="2023-10-07T14:54:37.312" v="6496"/>
          <ac:picMkLst>
            <pc:docMk/>
            <pc:sldMk cId="3593203548" sldId="347"/>
            <ac:picMk id="19" creationId="{9012A891-FF86-347E-24E6-0618FFC2FE39}"/>
          </ac:picMkLst>
        </pc:picChg>
        <pc:picChg chg="add del">
          <ac:chgData name="Luca Vedovelli" userId="08bbc03a-128d-4470-96d1-8210d62f8c86" providerId="ADAL" clId="{426F9AE6-9E2C-42AF-BF24-A135F23460C2}" dt="2023-10-07T14:54:33.362" v="6494" actId="478"/>
          <ac:picMkLst>
            <pc:docMk/>
            <pc:sldMk cId="3593203548" sldId="347"/>
            <ac:picMk id="15362" creationId="{06F400A3-7108-E455-F6A0-887C033CE976}"/>
          </ac:picMkLst>
        </pc:picChg>
        <pc:picChg chg="add del">
          <ac:chgData name="Luca Vedovelli" userId="08bbc03a-128d-4470-96d1-8210d62f8c86" providerId="ADAL" clId="{426F9AE6-9E2C-42AF-BF24-A135F23460C2}" dt="2023-10-07T14:54:31.079" v="6493"/>
          <ac:picMkLst>
            <pc:docMk/>
            <pc:sldMk cId="3593203548" sldId="347"/>
            <ac:picMk id="15364" creationId="{07AA819F-0226-F6EA-2A11-B3BB404DA5A5}"/>
          </ac:picMkLst>
        </pc:picChg>
        <pc:picChg chg="add mod">
          <ac:chgData name="Luca Vedovelli" userId="08bbc03a-128d-4470-96d1-8210d62f8c86" providerId="ADAL" clId="{426F9AE6-9E2C-42AF-BF24-A135F23460C2}" dt="2023-10-07T15:00:55.799" v="6674" actId="1035"/>
          <ac:picMkLst>
            <pc:docMk/>
            <pc:sldMk cId="3593203548" sldId="347"/>
            <ac:picMk id="15366" creationId="{52059B16-9A48-8912-229F-45D18E9B1A07}"/>
          </ac:picMkLst>
        </pc:picChg>
        <pc:picChg chg="add del mod">
          <ac:chgData name="Luca Vedovelli" userId="08bbc03a-128d-4470-96d1-8210d62f8c86" providerId="ADAL" clId="{426F9AE6-9E2C-42AF-BF24-A135F23460C2}" dt="2023-10-07T14:57:02.103" v="6567" actId="478"/>
          <ac:picMkLst>
            <pc:docMk/>
            <pc:sldMk cId="3593203548" sldId="347"/>
            <ac:picMk id="15368" creationId="{AD515BDA-CA11-C064-8237-54B1FD8B961B}"/>
          </ac:picMkLst>
        </pc:picChg>
        <pc:picChg chg="add mod">
          <ac:chgData name="Luca Vedovelli" userId="08bbc03a-128d-4470-96d1-8210d62f8c86" providerId="ADAL" clId="{426F9AE6-9E2C-42AF-BF24-A135F23460C2}" dt="2023-10-07T14:57:57.745" v="6618" actId="14100"/>
          <ac:picMkLst>
            <pc:docMk/>
            <pc:sldMk cId="3593203548" sldId="347"/>
            <ac:picMk id="15370" creationId="{9E3339A6-D559-1700-DFC6-05D47639311B}"/>
          </ac:picMkLst>
        </pc:picChg>
      </pc:sldChg>
      <pc:sldChg chg="addSp delSp modSp new mod modNotesTx">
        <pc:chgData name="Luca Vedovelli" userId="08bbc03a-128d-4470-96d1-8210d62f8c86" providerId="ADAL" clId="{426F9AE6-9E2C-42AF-BF24-A135F23460C2}" dt="2023-10-08T19:57:54.929" v="6719"/>
        <pc:sldMkLst>
          <pc:docMk/>
          <pc:sldMk cId="2095083751" sldId="348"/>
        </pc:sldMkLst>
        <pc:spChg chg="mod">
          <ac:chgData name="Luca Vedovelli" userId="08bbc03a-128d-4470-96d1-8210d62f8c86" providerId="ADAL" clId="{426F9AE6-9E2C-42AF-BF24-A135F23460C2}" dt="2023-10-08T19:57:48.419" v="6715" actId="1076"/>
          <ac:spMkLst>
            <pc:docMk/>
            <pc:sldMk cId="2095083751" sldId="348"/>
            <ac:spMk id="2" creationId="{5BB06F16-F4AD-6B34-7CE2-0CC3C780DC7D}"/>
          </ac:spMkLst>
        </pc:spChg>
        <pc:spChg chg="del">
          <ac:chgData name="Luca Vedovelli" userId="08bbc03a-128d-4470-96d1-8210d62f8c86" providerId="ADAL" clId="{426F9AE6-9E2C-42AF-BF24-A135F23460C2}" dt="2023-10-08T19:57:16.634" v="6684" actId="22"/>
          <ac:spMkLst>
            <pc:docMk/>
            <pc:sldMk cId="2095083751" sldId="348"/>
            <ac:spMk id="3" creationId="{19E5FE97-6828-5A5C-3B1D-3799102B788A}"/>
          </ac:spMkLst>
        </pc:spChg>
        <pc:spChg chg="add del">
          <ac:chgData name="Luca Vedovelli" userId="08bbc03a-128d-4470-96d1-8210d62f8c86" providerId="ADAL" clId="{426F9AE6-9E2C-42AF-BF24-A135F23460C2}" dt="2023-10-08T19:55:51.845" v="6683" actId="478"/>
          <ac:spMkLst>
            <pc:docMk/>
            <pc:sldMk cId="2095083751" sldId="348"/>
            <ac:spMk id="4" creationId="{63D55170-C2FF-93D2-B4E8-2470CF068783}"/>
          </ac:spMkLst>
        </pc:spChg>
        <pc:picChg chg="add mod ord">
          <ac:chgData name="Luca Vedovelli" userId="08bbc03a-128d-4470-96d1-8210d62f8c86" providerId="ADAL" clId="{426F9AE6-9E2C-42AF-BF24-A135F23460C2}" dt="2023-10-08T19:57:53.361" v="6718" actId="1076"/>
          <ac:picMkLst>
            <pc:docMk/>
            <pc:sldMk cId="2095083751" sldId="348"/>
            <ac:picMk id="6" creationId="{EF979AE6-61A4-6BDE-4FB9-7211BF791359}"/>
          </ac:picMkLst>
        </pc:picChg>
      </pc:sldChg>
      <pc:sldChg chg="addSp delSp modSp new mod ord setBg">
        <pc:chgData name="Luca Vedovelli" userId="08bbc03a-128d-4470-96d1-8210d62f8c86" providerId="ADAL" clId="{426F9AE6-9E2C-42AF-BF24-A135F23460C2}" dt="2023-10-08T19:59:02.328" v="6731" actId="26606"/>
        <pc:sldMkLst>
          <pc:docMk/>
          <pc:sldMk cId="3229924503" sldId="349"/>
        </pc:sldMkLst>
        <pc:spChg chg="del">
          <ac:chgData name="Luca Vedovelli" userId="08bbc03a-128d-4470-96d1-8210d62f8c86" providerId="ADAL" clId="{426F9AE6-9E2C-42AF-BF24-A135F23460C2}" dt="2023-10-08T19:58:51.619" v="6725" actId="478"/>
          <ac:spMkLst>
            <pc:docMk/>
            <pc:sldMk cId="3229924503" sldId="349"/>
            <ac:spMk id="2" creationId="{40DBC73D-E5DD-3C30-7A60-C245A6749731}"/>
          </ac:spMkLst>
        </pc:spChg>
        <pc:spChg chg="del">
          <ac:chgData name="Luca Vedovelli" userId="08bbc03a-128d-4470-96d1-8210d62f8c86" providerId="ADAL" clId="{426F9AE6-9E2C-42AF-BF24-A135F23460C2}" dt="2023-10-08T19:58:53.045" v="6726" actId="478"/>
          <ac:spMkLst>
            <pc:docMk/>
            <pc:sldMk cId="3229924503" sldId="349"/>
            <ac:spMk id="3" creationId="{5BB4591E-B1FB-E659-BAC6-C7A8481C8F4C}"/>
          </ac:spMkLst>
        </pc:spChg>
        <pc:spChg chg="add del">
          <ac:chgData name="Luca Vedovelli" userId="08bbc03a-128d-4470-96d1-8210d62f8c86" providerId="ADAL" clId="{426F9AE6-9E2C-42AF-BF24-A135F23460C2}" dt="2023-10-08T19:59:02.328" v="6731" actId="26606"/>
          <ac:spMkLst>
            <pc:docMk/>
            <pc:sldMk cId="3229924503" sldId="349"/>
            <ac:spMk id="10" creationId="{F5258B98-3BD5-0A20-B0E7-944EAEB2654A}"/>
          </ac:spMkLst>
        </pc:spChg>
        <pc:spChg chg="add del">
          <ac:chgData name="Luca Vedovelli" userId="08bbc03a-128d-4470-96d1-8210d62f8c86" providerId="ADAL" clId="{426F9AE6-9E2C-42AF-BF24-A135F23460C2}" dt="2023-10-08T19:59:02.328" v="6731" actId="26606"/>
          <ac:spMkLst>
            <pc:docMk/>
            <pc:sldMk cId="3229924503" sldId="349"/>
            <ac:spMk id="12" creationId="{B5BE1F7E-8D81-425E-A546-F57DADBDB604}"/>
          </ac:spMkLst>
        </pc:spChg>
        <pc:spChg chg="add del">
          <ac:chgData name="Luca Vedovelli" userId="08bbc03a-128d-4470-96d1-8210d62f8c86" providerId="ADAL" clId="{426F9AE6-9E2C-42AF-BF24-A135F23460C2}" dt="2023-10-08T19:59:02.328" v="6731" actId="26606"/>
          <ac:spMkLst>
            <pc:docMk/>
            <pc:sldMk cId="3229924503" sldId="349"/>
            <ac:spMk id="14" creationId="{3F5BB942-57A0-B23C-FB70-EBBE0BF5876B}"/>
          </ac:spMkLst>
        </pc:spChg>
        <pc:picChg chg="add mod">
          <ac:chgData name="Luca Vedovelli" userId="08bbc03a-128d-4470-96d1-8210d62f8c86" providerId="ADAL" clId="{426F9AE6-9E2C-42AF-BF24-A135F23460C2}" dt="2023-10-08T19:59:02.328" v="6731" actId="26606"/>
          <ac:picMkLst>
            <pc:docMk/>
            <pc:sldMk cId="3229924503" sldId="349"/>
            <ac:picMk id="5" creationId="{19C54ACA-C4EA-1CAA-73BC-9A22E6576123}"/>
          </ac:picMkLst>
        </pc:picChg>
      </pc:sldChg>
      <pc:sldChg chg="addSp delSp modSp new mod setBg">
        <pc:chgData name="Luca Vedovelli" userId="08bbc03a-128d-4470-96d1-8210d62f8c86" providerId="ADAL" clId="{426F9AE6-9E2C-42AF-BF24-A135F23460C2}" dt="2023-10-08T20:01:08.542" v="6748" actId="1076"/>
        <pc:sldMkLst>
          <pc:docMk/>
          <pc:sldMk cId="753851242" sldId="350"/>
        </pc:sldMkLst>
        <pc:spChg chg="del">
          <ac:chgData name="Luca Vedovelli" userId="08bbc03a-128d-4470-96d1-8210d62f8c86" providerId="ADAL" clId="{426F9AE6-9E2C-42AF-BF24-A135F23460C2}" dt="2023-10-08T20:00:48.262" v="6738" actId="478"/>
          <ac:spMkLst>
            <pc:docMk/>
            <pc:sldMk cId="753851242" sldId="350"/>
            <ac:spMk id="2" creationId="{46C68125-E665-D154-BA64-9C9C1265094E}"/>
          </ac:spMkLst>
        </pc:spChg>
        <pc:spChg chg="del">
          <ac:chgData name="Luca Vedovelli" userId="08bbc03a-128d-4470-96d1-8210d62f8c86" providerId="ADAL" clId="{426F9AE6-9E2C-42AF-BF24-A135F23460C2}" dt="2023-10-08T20:00:47.195" v="6737" actId="478"/>
          <ac:spMkLst>
            <pc:docMk/>
            <pc:sldMk cId="753851242" sldId="350"/>
            <ac:spMk id="3" creationId="{2B2E1936-1854-E4F3-8146-180E2498D030}"/>
          </ac:spMkLst>
        </pc:spChg>
        <pc:spChg chg="add del">
          <ac:chgData name="Luca Vedovelli" userId="08bbc03a-128d-4470-96d1-8210d62f8c86" providerId="ADAL" clId="{426F9AE6-9E2C-42AF-BF24-A135F23460C2}" dt="2023-10-08T20:01:00.940" v="6745" actId="26606"/>
          <ac:spMkLst>
            <pc:docMk/>
            <pc:sldMk cId="753851242" sldId="350"/>
            <ac:spMk id="10" creationId="{F5258B98-3BD5-0A20-B0E7-944EAEB2654A}"/>
          </ac:spMkLst>
        </pc:spChg>
        <pc:spChg chg="add del">
          <ac:chgData name="Luca Vedovelli" userId="08bbc03a-128d-4470-96d1-8210d62f8c86" providerId="ADAL" clId="{426F9AE6-9E2C-42AF-BF24-A135F23460C2}" dt="2023-10-08T20:01:00.940" v="6745" actId="26606"/>
          <ac:spMkLst>
            <pc:docMk/>
            <pc:sldMk cId="753851242" sldId="350"/>
            <ac:spMk id="12" creationId="{48E9D7B4-B303-418D-82A2-7990FD75E6F5}"/>
          </ac:spMkLst>
        </pc:spChg>
        <pc:picChg chg="add mod">
          <ac:chgData name="Luca Vedovelli" userId="08bbc03a-128d-4470-96d1-8210d62f8c86" providerId="ADAL" clId="{426F9AE6-9E2C-42AF-BF24-A135F23460C2}" dt="2023-10-08T20:01:08.542" v="6748" actId="1076"/>
          <ac:picMkLst>
            <pc:docMk/>
            <pc:sldMk cId="753851242" sldId="350"/>
            <ac:picMk id="5" creationId="{A51EA2CA-389B-5F3A-F763-7F610641FEEA}"/>
          </ac:picMkLst>
        </pc:picChg>
      </pc:sldChg>
      <pc:sldChg chg="new del">
        <pc:chgData name="Luca Vedovelli" userId="08bbc03a-128d-4470-96d1-8210d62f8c86" providerId="ADAL" clId="{426F9AE6-9E2C-42AF-BF24-A135F23460C2}" dt="2023-10-08T20:07:04.934" v="6778" actId="47"/>
        <pc:sldMkLst>
          <pc:docMk/>
          <pc:sldMk cId="651624471" sldId="351"/>
        </pc:sldMkLst>
      </pc:sldChg>
      <pc:sldChg chg="addSp delSp modSp new mod">
        <pc:chgData name="Luca Vedovelli" userId="08bbc03a-128d-4470-96d1-8210d62f8c86" providerId="ADAL" clId="{426F9AE6-9E2C-42AF-BF24-A135F23460C2}" dt="2023-10-08T20:25:23.914" v="7075" actId="20577"/>
        <pc:sldMkLst>
          <pc:docMk/>
          <pc:sldMk cId="1589783165" sldId="351"/>
        </pc:sldMkLst>
        <pc:spChg chg="mod">
          <ac:chgData name="Luca Vedovelli" userId="08bbc03a-128d-4470-96d1-8210d62f8c86" providerId="ADAL" clId="{426F9AE6-9E2C-42AF-BF24-A135F23460C2}" dt="2023-10-08T20:21:51.208" v="6877" actId="20577"/>
          <ac:spMkLst>
            <pc:docMk/>
            <pc:sldMk cId="1589783165" sldId="351"/>
            <ac:spMk id="2" creationId="{3C9ABE17-C7F3-5FCA-E231-9FE6DE698F27}"/>
          </ac:spMkLst>
        </pc:spChg>
        <pc:spChg chg="del">
          <ac:chgData name="Luca Vedovelli" userId="08bbc03a-128d-4470-96d1-8210d62f8c86" providerId="ADAL" clId="{426F9AE6-9E2C-42AF-BF24-A135F23460C2}" dt="2023-10-08T20:21:57.162" v="6878" actId="478"/>
          <ac:spMkLst>
            <pc:docMk/>
            <pc:sldMk cId="1589783165" sldId="351"/>
            <ac:spMk id="3" creationId="{679342CF-536C-C0B1-6744-5E9168EBB6DC}"/>
          </ac:spMkLst>
        </pc:spChg>
        <pc:spChg chg="add mod">
          <ac:chgData name="Luca Vedovelli" userId="08bbc03a-128d-4470-96d1-8210d62f8c86" providerId="ADAL" clId="{426F9AE6-9E2C-42AF-BF24-A135F23460C2}" dt="2023-10-08T20:25:23.914" v="7075" actId="20577"/>
          <ac:spMkLst>
            <pc:docMk/>
            <pc:sldMk cId="1589783165" sldId="351"/>
            <ac:spMk id="4" creationId="{69A5CEBD-1DAA-5824-C1EE-B68CE3777215}"/>
          </ac:spMkLst>
        </pc:spChg>
        <pc:picChg chg="add mod">
          <ac:chgData name="Luca Vedovelli" userId="08bbc03a-128d-4470-96d1-8210d62f8c86" providerId="ADAL" clId="{426F9AE6-9E2C-42AF-BF24-A135F23460C2}" dt="2023-10-08T20:23:57.022" v="6925" actId="1076"/>
          <ac:picMkLst>
            <pc:docMk/>
            <pc:sldMk cId="1589783165" sldId="351"/>
            <ac:picMk id="17410" creationId="{51BC1531-D3ED-2173-ED17-58212DCB95CB}"/>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svg"/><Relationship Id="rId1" Type="http://schemas.openxmlformats.org/officeDocument/2006/relationships/image" Target="../media/image7.png"/><Relationship Id="rId4" Type="http://schemas.openxmlformats.org/officeDocument/2006/relationships/image" Target="../media/image10.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2D5036-30DC-4329-96DE-21D3C559B562}"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0E7506F-5113-4AC2-8A2F-ADBA8D3B70D7}">
      <dgm:prSet/>
      <dgm:spPr/>
      <dgm:t>
        <a:bodyPr/>
        <a:lstStyle/>
        <a:p>
          <a:r>
            <a:rPr lang="en-GB" b="0" i="0" dirty="0"/>
            <a:t>Advanced statistical methods and machine learning algorithms offer avenues for making the most out of imperfect data.</a:t>
          </a:r>
          <a:endParaRPr lang="en-US" b="0" i="0" dirty="0"/>
        </a:p>
      </dgm:t>
    </dgm:pt>
    <dgm:pt modelId="{02E49C83-C73A-4C6D-B072-1B4B1AE1C088}" type="parTrans" cxnId="{1A611544-1C94-49EF-A894-21EE53B6E83B}">
      <dgm:prSet/>
      <dgm:spPr/>
      <dgm:t>
        <a:bodyPr/>
        <a:lstStyle/>
        <a:p>
          <a:endParaRPr lang="en-US"/>
        </a:p>
      </dgm:t>
    </dgm:pt>
    <dgm:pt modelId="{2A58AF25-1F89-40B5-A662-DB1812B96B62}" type="sibTrans" cxnId="{1A611544-1C94-49EF-A894-21EE53B6E83B}">
      <dgm:prSet/>
      <dgm:spPr/>
      <dgm:t>
        <a:bodyPr/>
        <a:lstStyle/>
        <a:p>
          <a:endParaRPr lang="en-US"/>
        </a:p>
      </dgm:t>
    </dgm:pt>
    <dgm:pt modelId="{2A24AB4D-3E01-4C7A-BDF6-3472DDE3EFB1}">
      <dgm:prSet/>
      <dgm:spPr/>
      <dgm:t>
        <a:bodyPr/>
        <a:lstStyle/>
        <a:p>
          <a:r>
            <a:rPr lang="en-GB" b="0" i="0" dirty="0"/>
            <a:t>The "garbage in, garbage out" principle holds, but new tools may help overcome these challenges.</a:t>
          </a:r>
          <a:endParaRPr lang="en-US" dirty="0"/>
        </a:p>
      </dgm:t>
    </dgm:pt>
    <dgm:pt modelId="{A494724D-7356-4599-91C5-7B4C4CA036BC}" type="parTrans" cxnId="{24356AD9-F1C0-4E37-93D2-0080386A9AC2}">
      <dgm:prSet/>
      <dgm:spPr/>
      <dgm:t>
        <a:bodyPr/>
        <a:lstStyle/>
        <a:p>
          <a:endParaRPr lang="en-US"/>
        </a:p>
      </dgm:t>
    </dgm:pt>
    <dgm:pt modelId="{5A6F5518-89AE-4712-A90B-43AC730AE43C}" type="sibTrans" cxnId="{24356AD9-F1C0-4E37-93D2-0080386A9AC2}">
      <dgm:prSet/>
      <dgm:spPr/>
      <dgm:t>
        <a:bodyPr/>
        <a:lstStyle/>
        <a:p>
          <a:endParaRPr lang="en-US"/>
        </a:p>
      </dgm:t>
    </dgm:pt>
    <dgm:pt modelId="{CC56FD06-2DB1-4345-B835-A007FE084643}" type="pres">
      <dgm:prSet presAssocID="{282D5036-30DC-4329-96DE-21D3C559B562}" presName="root" presStyleCnt="0">
        <dgm:presLayoutVars>
          <dgm:dir/>
          <dgm:resizeHandles val="exact"/>
        </dgm:presLayoutVars>
      </dgm:prSet>
      <dgm:spPr/>
    </dgm:pt>
    <dgm:pt modelId="{360E7E5B-B640-4E89-B702-27613AEA6E81}" type="pres">
      <dgm:prSet presAssocID="{60E7506F-5113-4AC2-8A2F-ADBA8D3B70D7}" presName="compNode" presStyleCnt="0"/>
      <dgm:spPr/>
    </dgm:pt>
    <dgm:pt modelId="{F110297C-B201-4E9B-83FF-53157CA8CCCF}" type="pres">
      <dgm:prSet presAssocID="{60E7506F-5113-4AC2-8A2F-ADBA8D3B70D7}" presName="bgRect" presStyleLbl="bgShp" presStyleIdx="0" presStyleCnt="2"/>
      <dgm:spPr/>
    </dgm:pt>
    <dgm:pt modelId="{4F3433F7-4933-45E7-A24F-FB51FA21EE95}" type="pres">
      <dgm:prSet presAssocID="{60E7506F-5113-4AC2-8A2F-ADBA8D3B70D7}"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ze"/>
        </a:ext>
      </dgm:extLst>
    </dgm:pt>
    <dgm:pt modelId="{ADB5E3D0-EA10-4022-A641-46F1915295EB}" type="pres">
      <dgm:prSet presAssocID="{60E7506F-5113-4AC2-8A2F-ADBA8D3B70D7}" presName="spaceRect" presStyleCnt="0"/>
      <dgm:spPr/>
    </dgm:pt>
    <dgm:pt modelId="{5775718C-4707-4C00-9CFB-44A07349C8D1}" type="pres">
      <dgm:prSet presAssocID="{60E7506F-5113-4AC2-8A2F-ADBA8D3B70D7}" presName="parTx" presStyleLbl="revTx" presStyleIdx="0" presStyleCnt="2">
        <dgm:presLayoutVars>
          <dgm:chMax val="0"/>
          <dgm:chPref val="0"/>
        </dgm:presLayoutVars>
      </dgm:prSet>
      <dgm:spPr/>
    </dgm:pt>
    <dgm:pt modelId="{A10974BF-1464-4C78-92DE-73C20D13EEFB}" type="pres">
      <dgm:prSet presAssocID="{2A58AF25-1F89-40B5-A662-DB1812B96B62}" presName="sibTrans" presStyleCnt="0"/>
      <dgm:spPr/>
    </dgm:pt>
    <dgm:pt modelId="{F214D168-6FC9-4456-9DA4-6B004F9D1A49}" type="pres">
      <dgm:prSet presAssocID="{2A24AB4D-3E01-4C7A-BDF6-3472DDE3EFB1}" presName="compNode" presStyleCnt="0"/>
      <dgm:spPr/>
    </dgm:pt>
    <dgm:pt modelId="{46D43A4E-7602-47DA-9B0F-109E6C0F034D}" type="pres">
      <dgm:prSet presAssocID="{2A24AB4D-3E01-4C7A-BDF6-3472DDE3EFB1}" presName="bgRect" presStyleLbl="bgShp" presStyleIdx="1" presStyleCnt="2"/>
      <dgm:spPr/>
    </dgm:pt>
    <dgm:pt modelId="{C27DD7A6-9F6A-4EF6-B5C4-A53A51FA6285}" type="pres">
      <dgm:prSet presAssocID="{2A24AB4D-3E01-4C7A-BDF6-3472DDE3EFB1}"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5B875F5C-2443-4EA1-B1FB-7D8D1A0D9CD1}" type="pres">
      <dgm:prSet presAssocID="{2A24AB4D-3E01-4C7A-BDF6-3472DDE3EFB1}" presName="spaceRect" presStyleCnt="0"/>
      <dgm:spPr/>
    </dgm:pt>
    <dgm:pt modelId="{2E8BACFA-77F3-47A9-99C3-6BCC2835A9EC}" type="pres">
      <dgm:prSet presAssocID="{2A24AB4D-3E01-4C7A-BDF6-3472DDE3EFB1}" presName="parTx" presStyleLbl="revTx" presStyleIdx="1" presStyleCnt="2">
        <dgm:presLayoutVars>
          <dgm:chMax val="0"/>
          <dgm:chPref val="0"/>
        </dgm:presLayoutVars>
      </dgm:prSet>
      <dgm:spPr/>
    </dgm:pt>
  </dgm:ptLst>
  <dgm:cxnLst>
    <dgm:cxn modelId="{5F59121E-8272-4BD3-B1EF-EE18FADA07AE}" type="presOf" srcId="{60E7506F-5113-4AC2-8A2F-ADBA8D3B70D7}" destId="{5775718C-4707-4C00-9CFB-44A07349C8D1}" srcOrd="0" destOrd="0" presId="urn:microsoft.com/office/officeart/2018/2/layout/IconVerticalSolidList"/>
    <dgm:cxn modelId="{08207E26-2B8B-41EB-8F92-8C0857D4F66A}" type="presOf" srcId="{2A24AB4D-3E01-4C7A-BDF6-3472DDE3EFB1}" destId="{2E8BACFA-77F3-47A9-99C3-6BCC2835A9EC}" srcOrd="0" destOrd="0" presId="urn:microsoft.com/office/officeart/2018/2/layout/IconVerticalSolidList"/>
    <dgm:cxn modelId="{1A611544-1C94-49EF-A894-21EE53B6E83B}" srcId="{282D5036-30DC-4329-96DE-21D3C559B562}" destId="{60E7506F-5113-4AC2-8A2F-ADBA8D3B70D7}" srcOrd="0" destOrd="0" parTransId="{02E49C83-C73A-4C6D-B072-1B4B1AE1C088}" sibTransId="{2A58AF25-1F89-40B5-A662-DB1812B96B62}"/>
    <dgm:cxn modelId="{24356AD9-F1C0-4E37-93D2-0080386A9AC2}" srcId="{282D5036-30DC-4329-96DE-21D3C559B562}" destId="{2A24AB4D-3E01-4C7A-BDF6-3472DDE3EFB1}" srcOrd="1" destOrd="0" parTransId="{A494724D-7356-4599-91C5-7B4C4CA036BC}" sibTransId="{5A6F5518-89AE-4712-A90B-43AC730AE43C}"/>
    <dgm:cxn modelId="{97D32BFA-4F68-4EE3-AD34-43A67833E453}" type="presOf" srcId="{282D5036-30DC-4329-96DE-21D3C559B562}" destId="{CC56FD06-2DB1-4345-B835-A007FE084643}" srcOrd="0" destOrd="0" presId="urn:microsoft.com/office/officeart/2018/2/layout/IconVerticalSolidList"/>
    <dgm:cxn modelId="{E52F008D-F9C1-4108-A752-49FB64F4E7C3}" type="presParOf" srcId="{CC56FD06-2DB1-4345-B835-A007FE084643}" destId="{360E7E5B-B640-4E89-B702-27613AEA6E81}" srcOrd="0" destOrd="0" presId="urn:microsoft.com/office/officeart/2018/2/layout/IconVerticalSolidList"/>
    <dgm:cxn modelId="{D1FFD3C0-6646-4429-A13E-ACE8D216E4D3}" type="presParOf" srcId="{360E7E5B-B640-4E89-B702-27613AEA6E81}" destId="{F110297C-B201-4E9B-83FF-53157CA8CCCF}" srcOrd="0" destOrd="0" presId="urn:microsoft.com/office/officeart/2018/2/layout/IconVerticalSolidList"/>
    <dgm:cxn modelId="{F574F9D1-770B-4177-9CE1-A2ECF1692214}" type="presParOf" srcId="{360E7E5B-B640-4E89-B702-27613AEA6E81}" destId="{4F3433F7-4933-45E7-A24F-FB51FA21EE95}" srcOrd="1" destOrd="0" presId="urn:microsoft.com/office/officeart/2018/2/layout/IconVerticalSolidList"/>
    <dgm:cxn modelId="{743E90D9-2659-43AD-9DEE-DF16496F0053}" type="presParOf" srcId="{360E7E5B-B640-4E89-B702-27613AEA6E81}" destId="{ADB5E3D0-EA10-4022-A641-46F1915295EB}" srcOrd="2" destOrd="0" presId="urn:microsoft.com/office/officeart/2018/2/layout/IconVerticalSolidList"/>
    <dgm:cxn modelId="{71C3A73D-1928-4F38-8310-6EFA15B8ED57}" type="presParOf" srcId="{360E7E5B-B640-4E89-B702-27613AEA6E81}" destId="{5775718C-4707-4C00-9CFB-44A07349C8D1}" srcOrd="3" destOrd="0" presId="urn:microsoft.com/office/officeart/2018/2/layout/IconVerticalSolidList"/>
    <dgm:cxn modelId="{9B0F5E96-E516-434A-8780-81B3AFC5AE25}" type="presParOf" srcId="{CC56FD06-2DB1-4345-B835-A007FE084643}" destId="{A10974BF-1464-4C78-92DE-73C20D13EEFB}" srcOrd="1" destOrd="0" presId="urn:microsoft.com/office/officeart/2018/2/layout/IconVerticalSolidList"/>
    <dgm:cxn modelId="{61785347-EF49-4DB3-89B3-C2C58A0F8243}" type="presParOf" srcId="{CC56FD06-2DB1-4345-B835-A007FE084643}" destId="{F214D168-6FC9-4456-9DA4-6B004F9D1A49}" srcOrd="2" destOrd="0" presId="urn:microsoft.com/office/officeart/2018/2/layout/IconVerticalSolidList"/>
    <dgm:cxn modelId="{CB6D593E-54B7-4C18-B62B-051F9144BBCC}" type="presParOf" srcId="{F214D168-6FC9-4456-9DA4-6B004F9D1A49}" destId="{46D43A4E-7602-47DA-9B0F-109E6C0F034D}" srcOrd="0" destOrd="0" presId="urn:microsoft.com/office/officeart/2018/2/layout/IconVerticalSolidList"/>
    <dgm:cxn modelId="{CBBBCBFA-6784-4D82-AC94-6B2A92FD75FA}" type="presParOf" srcId="{F214D168-6FC9-4456-9DA4-6B004F9D1A49}" destId="{C27DD7A6-9F6A-4EF6-B5C4-A53A51FA6285}" srcOrd="1" destOrd="0" presId="urn:microsoft.com/office/officeart/2018/2/layout/IconVerticalSolidList"/>
    <dgm:cxn modelId="{744BA1EF-5C18-4426-A798-FABED0122401}" type="presParOf" srcId="{F214D168-6FC9-4456-9DA4-6B004F9D1A49}" destId="{5B875F5C-2443-4EA1-B1FB-7D8D1A0D9CD1}" srcOrd="2" destOrd="0" presId="urn:microsoft.com/office/officeart/2018/2/layout/IconVerticalSolidList"/>
    <dgm:cxn modelId="{6BFE084F-E3F0-4166-BD26-27FF5C0DD030}" type="presParOf" srcId="{F214D168-6FC9-4456-9DA4-6B004F9D1A49}" destId="{2E8BACFA-77F3-47A9-99C3-6BCC2835A9E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10297C-B201-4E9B-83FF-53157CA8CCCF}">
      <dsp:nvSpPr>
        <dsp:cNvPr id="0" name=""/>
        <dsp:cNvSpPr/>
      </dsp:nvSpPr>
      <dsp:spPr>
        <a:xfrm>
          <a:off x="0" y="601722"/>
          <a:ext cx="10287000" cy="1110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F3433F7-4933-45E7-A24F-FB51FA21EE95}">
      <dsp:nvSpPr>
        <dsp:cNvPr id="0" name=""/>
        <dsp:cNvSpPr/>
      </dsp:nvSpPr>
      <dsp:spPr>
        <a:xfrm>
          <a:off x="336038" y="851668"/>
          <a:ext cx="610979" cy="6109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775718C-4707-4C00-9CFB-44A07349C8D1}">
      <dsp:nvSpPr>
        <dsp:cNvPr id="0" name=""/>
        <dsp:cNvSpPr/>
      </dsp:nvSpPr>
      <dsp:spPr>
        <a:xfrm>
          <a:off x="1283056" y="601722"/>
          <a:ext cx="9003943" cy="1110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67" tIns="117567" rIns="117567" bIns="117567" numCol="1" spcCol="1270" anchor="ctr" anchorCtr="0">
          <a:noAutofit/>
        </a:bodyPr>
        <a:lstStyle/>
        <a:p>
          <a:pPr marL="0" lvl="0" indent="0" algn="l" defTabSz="1111250">
            <a:lnSpc>
              <a:spcPct val="90000"/>
            </a:lnSpc>
            <a:spcBef>
              <a:spcPct val="0"/>
            </a:spcBef>
            <a:spcAft>
              <a:spcPct val="35000"/>
            </a:spcAft>
            <a:buNone/>
          </a:pPr>
          <a:r>
            <a:rPr lang="en-GB" sz="2500" b="0" i="0" kern="1200" dirty="0"/>
            <a:t>Advanced statistical methods and machine learning algorithms offer avenues for making the most out of imperfect data.</a:t>
          </a:r>
          <a:endParaRPr lang="en-US" sz="2500" b="0" i="0" kern="1200" dirty="0"/>
        </a:p>
      </dsp:txBody>
      <dsp:txXfrm>
        <a:off x="1283056" y="601722"/>
        <a:ext cx="9003943" cy="1110871"/>
      </dsp:txXfrm>
    </dsp:sp>
    <dsp:sp modelId="{46D43A4E-7602-47DA-9B0F-109E6C0F034D}">
      <dsp:nvSpPr>
        <dsp:cNvPr id="0" name=""/>
        <dsp:cNvSpPr/>
      </dsp:nvSpPr>
      <dsp:spPr>
        <a:xfrm>
          <a:off x="0" y="1990311"/>
          <a:ext cx="10287000" cy="111087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27DD7A6-9F6A-4EF6-B5C4-A53A51FA6285}">
      <dsp:nvSpPr>
        <dsp:cNvPr id="0" name=""/>
        <dsp:cNvSpPr/>
      </dsp:nvSpPr>
      <dsp:spPr>
        <a:xfrm>
          <a:off x="336038" y="2240257"/>
          <a:ext cx="610979" cy="6109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E8BACFA-77F3-47A9-99C3-6BCC2835A9EC}">
      <dsp:nvSpPr>
        <dsp:cNvPr id="0" name=""/>
        <dsp:cNvSpPr/>
      </dsp:nvSpPr>
      <dsp:spPr>
        <a:xfrm>
          <a:off x="1283056" y="1990311"/>
          <a:ext cx="9003943" cy="11108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7567" tIns="117567" rIns="117567" bIns="117567" numCol="1" spcCol="1270" anchor="ctr" anchorCtr="0">
          <a:noAutofit/>
        </a:bodyPr>
        <a:lstStyle/>
        <a:p>
          <a:pPr marL="0" lvl="0" indent="0" algn="l" defTabSz="1111250">
            <a:lnSpc>
              <a:spcPct val="90000"/>
            </a:lnSpc>
            <a:spcBef>
              <a:spcPct val="0"/>
            </a:spcBef>
            <a:spcAft>
              <a:spcPct val="35000"/>
            </a:spcAft>
            <a:buNone/>
          </a:pPr>
          <a:r>
            <a:rPr lang="en-GB" sz="2500" b="0" i="0" kern="1200" dirty="0"/>
            <a:t>The "garbage in, garbage out" principle holds, but new tools may help overcome these challenges.</a:t>
          </a:r>
          <a:endParaRPr lang="en-US" sz="2500" kern="1200" dirty="0"/>
        </a:p>
      </dsp:txBody>
      <dsp:txXfrm>
        <a:off x="1283056" y="1990311"/>
        <a:ext cx="9003943" cy="111087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3A9ACF-E7C4-4CAF-B088-6702D66D33AB}" type="datetimeFigureOut">
              <a:rPr lang="en-US" smtClean="0"/>
              <a:t>06-Oct-23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8C37F7-44EA-4266-B8FE-A47380852897}" type="slidenum">
              <a:rPr lang="en-US" smtClean="0"/>
              <a:t>‹#›</a:t>
            </a:fld>
            <a:endParaRPr lang="en-US"/>
          </a:p>
        </p:txBody>
      </p:sp>
    </p:spTree>
    <p:extLst>
      <p:ext uri="{BB962C8B-B14F-4D97-AF65-F5344CB8AC3E}">
        <p14:creationId xmlns:p14="http://schemas.microsoft.com/office/powerpoint/2010/main" val="38637284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HTS stands as a transformative approach in pharmacological research, essentially serving as the 'front gate' for the drug development pipeline. </a:t>
            </a:r>
          </a:p>
          <a:p>
            <a:r>
              <a:rPr lang="en-GB" b="0" i="0" dirty="0">
                <a:solidFill>
                  <a:srgbClr val="374151"/>
                </a:solidFill>
                <a:effectLst/>
                <a:latin typeface="Söhne"/>
              </a:rPr>
              <a:t>It allows researchers to rapidly sift through large chemical libraries to pinpoint potential new drugs.</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3</a:t>
            </a:fld>
            <a:endParaRPr lang="en-US"/>
          </a:p>
        </p:txBody>
      </p:sp>
    </p:spTree>
    <p:extLst>
      <p:ext uri="{BB962C8B-B14F-4D97-AF65-F5344CB8AC3E}">
        <p14:creationId xmlns:p14="http://schemas.microsoft.com/office/powerpoint/2010/main" val="23168577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In conclusion, you can try them in the beginning but do not expect to end the analysis there of to have useful insights from them, and if you think you have some, take them carefully before going back to the lab guys to test the hits (remember your tires…)</a:t>
            </a:r>
          </a:p>
        </p:txBody>
      </p:sp>
      <p:sp>
        <p:nvSpPr>
          <p:cNvPr id="4" name="Slide Number Placeholder 3"/>
          <p:cNvSpPr>
            <a:spLocks noGrp="1"/>
          </p:cNvSpPr>
          <p:nvPr>
            <p:ph type="sldNum" sz="quarter" idx="5"/>
          </p:nvPr>
        </p:nvSpPr>
        <p:spPr/>
        <p:txBody>
          <a:bodyPr/>
          <a:lstStyle/>
          <a:p>
            <a:fld id="{638C37F7-44EA-4266-B8FE-A47380852897}" type="slidenum">
              <a:rPr lang="en-US" smtClean="0"/>
              <a:t>30</a:t>
            </a:fld>
            <a:endParaRPr lang="en-US"/>
          </a:p>
        </p:txBody>
      </p:sp>
    </p:spTree>
    <p:extLst>
      <p:ext uri="{BB962C8B-B14F-4D97-AF65-F5344CB8AC3E}">
        <p14:creationId xmlns:p14="http://schemas.microsoft.com/office/powerpoint/2010/main" val="18534202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Modelling is the art of making sense of the data apparent randomness (this is mine, you can quote me, you are welcome).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It’s the fine tuning between accuracy and prediction ability, walking the crest between the cliff of overfitting and the abyss of deception (mine too, I should write a book of statical Haikus).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32</a:t>
            </a:fld>
            <a:endParaRPr lang="en-US"/>
          </a:p>
        </p:txBody>
      </p:sp>
    </p:spTree>
    <p:extLst>
      <p:ext uri="{BB962C8B-B14F-4D97-AF65-F5344CB8AC3E}">
        <p14:creationId xmlns:p14="http://schemas.microsoft.com/office/powerpoint/2010/main" val="271345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spcBef>
                <a:spcPts val="0"/>
              </a:spcBef>
              <a:spcAft>
                <a:spcPts val="0"/>
              </a:spcAft>
              <a:buFont typeface="Calibri" panose="020F0502020204030204" pitchFamily="34" charset="0"/>
              <a:buNone/>
            </a:pPr>
            <a:r>
              <a:rPr lang="en-US" sz="1800" dirty="0">
                <a:effectLst/>
                <a:latin typeface="Calibri" panose="020F0502020204030204" pitchFamily="34" charset="0"/>
                <a:ea typeface="Calibri" panose="020F0502020204030204" pitchFamily="34" charset="0"/>
              </a:rPr>
              <a:t>Tumbleweed in the desert rolling…</a:t>
            </a:r>
          </a:p>
        </p:txBody>
      </p:sp>
      <p:sp>
        <p:nvSpPr>
          <p:cNvPr id="4" name="Slide Number Placeholder 3"/>
          <p:cNvSpPr>
            <a:spLocks noGrp="1"/>
          </p:cNvSpPr>
          <p:nvPr>
            <p:ph type="sldNum" sz="quarter" idx="5"/>
          </p:nvPr>
        </p:nvSpPr>
        <p:spPr/>
        <p:txBody>
          <a:bodyPr/>
          <a:lstStyle/>
          <a:p>
            <a:fld id="{638C37F7-44EA-4266-B8FE-A47380852897}" type="slidenum">
              <a:rPr lang="en-US" smtClean="0"/>
              <a:t>34</a:t>
            </a:fld>
            <a:endParaRPr lang="en-US"/>
          </a:p>
        </p:txBody>
      </p:sp>
    </p:spTree>
    <p:extLst>
      <p:ext uri="{BB962C8B-B14F-4D97-AF65-F5344CB8AC3E}">
        <p14:creationId xmlns:p14="http://schemas.microsoft.com/office/powerpoint/2010/main" val="2227479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37</a:t>
            </a:fld>
            <a:endParaRPr lang="en-US"/>
          </a:p>
        </p:txBody>
      </p:sp>
    </p:spTree>
    <p:extLst>
      <p:ext uri="{BB962C8B-B14F-4D97-AF65-F5344CB8AC3E}">
        <p14:creationId xmlns:p14="http://schemas.microsoft.com/office/powerpoint/2010/main" val="1346619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Results can probably be improved for almost all of them with fine tuning (but who has time for that?)</a:t>
            </a:r>
          </a:p>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39</a:t>
            </a:fld>
            <a:endParaRPr lang="en-US"/>
          </a:p>
        </p:txBody>
      </p:sp>
    </p:spTree>
    <p:extLst>
      <p:ext uri="{BB962C8B-B14F-4D97-AF65-F5344CB8AC3E}">
        <p14:creationId xmlns:p14="http://schemas.microsoft.com/office/powerpoint/2010/main" val="20385605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40</a:t>
            </a:fld>
            <a:endParaRPr lang="en-US"/>
          </a:p>
        </p:txBody>
      </p:sp>
    </p:spTree>
    <p:extLst>
      <p:ext uri="{BB962C8B-B14F-4D97-AF65-F5344CB8AC3E}">
        <p14:creationId xmlns:p14="http://schemas.microsoft.com/office/powerpoint/2010/main" val="703413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- 500 compounds</a:t>
            </a:r>
          </a:p>
          <a:p>
            <a:r>
              <a:rPr lang="en-GB" dirty="0"/>
              <a:t>- 3 replicates</a:t>
            </a:r>
          </a:p>
          <a:p>
            <a:r>
              <a:rPr lang="en-GB" dirty="0"/>
              <a:t>- 5% of the measures are HITS</a:t>
            </a:r>
          </a:p>
        </p:txBody>
      </p:sp>
      <p:sp>
        <p:nvSpPr>
          <p:cNvPr id="4" name="Slide Number Placeholder 3"/>
          <p:cNvSpPr>
            <a:spLocks noGrp="1"/>
          </p:cNvSpPr>
          <p:nvPr>
            <p:ph type="sldNum" sz="quarter" idx="5"/>
          </p:nvPr>
        </p:nvSpPr>
        <p:spPr/>
        <p:txBody>
          <a:bodyPr/>
          <a:lstStyle/>
          <a:p>
            <a:fld id="{638C37F7-44EA-4266-B8FE-A47380852897}" type="slidenum">
              <a:rPr lang="en-US" smtClean="0"/>
              <a:t>41</a:t>
            </a:fld>
            <a:endParaRPr lang="en-US"/>
          </a:p>
        </p:txBody>
      </p:sp>
    </p:spTree>
    <p:extLst>
      <p:ext uri="{BB962C8B-B14F-4D97-AF65-F5344CB8AC3E}">
        <p14:creationId xmlns:p14="http://schemas.microsoft.com/office/powerpoint/2010/main" val="226800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- 5 measures (measurements) with different mean, standard deviation</a:t>
            </a:r>
          </a:p>
          <a:p>
            <a:r>
              <a:rPr lang="en-GB" dirty="0"/>
              <a:t>- 3 out of 5 measurements must not have normal distribution (you choose them at random)</a:t>
            </a:r>
          </a:p>
          <a:p>
            <a:endParaRPr lang="en-GB" dirty="0"/>
          </a:p>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42</a:t>
            </a:fld>
            <a:endParaRPr lang="en-US"/>
          </a:p>
        </p:txBody>
      </p:sp>
    </p:spTree>
    <p:extLst>
      <p:ext uri="{BB962C8B-B14F-4D97-AF65-F5344CB8AC3E}">
        <p14:creationId xmlns:p14="http://schemas.microsoft.com/office/powerpoint/2010/main" val="29174940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 in the 3 replicates of each compound, the measurements must be similar to each other (within 3 standard deviations)</a:t>
            </a:r>
          </a:p>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43</a:t>
            </a:fld>
            <a:endParaRPr lang="en-US"/>
          </a:p>
        </p:txBody>
      </p:sp>
    </p:spTree>
    <p:extLst>
      <p:ext uri="{BB962C8B-B14F-4D97-AF65-F5344CB8AC3E}">
        <p14:creationId xmlns:p14="http://schemas.microsoft.com/office/powerpoint/2010/main" val="2686483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- 5% of the compounds must be positive (activity = 1), the others negative (activity = 0)</a:t>
            </a:r>
          </a:p>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44</a:t>
            </a:fld>
            <a:endParaRPr lang="en-US"/>
          </a:p>
        </p:txBody>
      </p:sp>
    </p:spTree>
    <p:extLst>
      <p:ext uri="{BB962C8B-B14F-4D97-AF65-F5344CB8AC3E}">
        <p14:creationId xmlns:p14="http://schemas.microsoft.com/office/powerpoint/2010/main" val="565122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The integration of HTS with bioinformatics and advanced data analytics offers a paradigm shift. </a:t>
            </a:r>
          </a:p>
          <a:p>
            <a:r>
              <a:rPr lang="en-GB" b="0" i="0" dirty="0">
                <a:solidFill>
                  <a:srgbClr val="374151"/>
                </a:solidFill>
                <a:effectLst/>
                <a:latin typeface="Söhne"/>
              </a:rPr>
              <a:t>It is not merely a sieve for candidate selection but also a powerful tool for mechanistic understanding and validation.</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4</a:t>
            </a:fld>
            <a:endParaRPr lang="en-US"/>
          </a:p>
        </p:txBody>
      </p:sp>
    </p:spTree>
    <p:extLst>
      <p:ext uri="{BB962C8B-B14F-4D97-AF65-F5344CB8AC3E}">
        <p14:creationId xmlns:p14="http://schemas.microsoft.com/office/powerpoint/2010/main" val="21727929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Compounds with activity = 1 must have min =1 and max = 5 measurements that are higher on average than compounds with activity = 0</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45</a:t>
            </a:fld>
            <a:endParaRPr lang="en-US"/>
          </a:p>
        </p:txBody>
      </p:sp>
    </p:spTree>
    <p:extLst>
      <p:ext uri="{BB962C8B-B14F-4D97-AF65-F5344CB8AC3E}">
        <p14:creationId xmlns:p14="http://schemas.microsoft.com/office/powerpoint/2010/main" val="1562988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- 20% of the compounds must have a variability greater than 5 times the others</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46</a:t>
            </a:fld>
            <a:endParaRPr lang="en-US"/>
          </a:p>
        </p:txBody>
      </p:sp>
    </p:spTree>
    <p:extLst>
      <p:ext uri="{BB962C8B-B14F-4D97-AF65-F5344CB8AC3E}">
        <p14:creationId xmlns:p14="http://schemas.microsoft.com/office/powerpoint/2010/main" val="4205281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- 3 positive controls that have all 5 measurements that are on average higher than the compounds with activity = 0</a:t>
            </a:r>
          </a:p>
          <a:p>
            <a:endParaRPr lang="en-GB" dirty="0"/>
          </a:p>
        </p:txBody>
      </p:sp>
      <p:sp>
        <p:nvSpPr>
          <p:cNvPr id="4" name="Slide Number Placeholder 3"/>
          <p:cNvSpPr>
            <a:spLocks noGrp="1"/>
          </p:cNvSpPr>
          <p:nvPr>
            <p:ph type="sldNum" sz="quarter" idx="5"/>
          </p:nvPr>
        </p:nvSpPr>
        <p:spPr/>
        <p:txBody>
          <a:bodyPr/>
          <a:lstStyle/>
          <a:p>
            <a:fld id="{638C37F7-44EA-4266-B8FE-A47380852897}" type="slidenum">
              <a:rPr lang="en-US" smtClean="0"/>
              <a:t>47</a:t>
            </a:fld>
            <a:endParaRPr lang="en-US"/>
          </a:p>
        </p:txBody>
      </p:sp>
    </p:spTree>
    <p:extLst>
      <p:ext uri="{BB962C8B-B14F-4D97-AF65-F5344CB8AC3E}">
        <p14:creationId xmlns:p14="http://schemas.microsoft.com/office/powerpoint/2010/main" val="641803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48</a:t>
            </a:fld>
            <a:endParaRPr lang="en-US"/>
          </a:p>
        </p:txBody>
      </p:sp>
    </p:spTree>
    <p:extLst>
      <p:ext uri="{BB962C8B-B14F-4D97-AF65-F5344CB8AC3E}">
        <p14:creationId xmlns:p14="http://schemas.microsoft.com/office/powerpoint/2010/main" val="11354894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- 5 negative controls that have all 5 measurements averaged lower than the compounds with activity = 1</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49</a:t>
            </a:fld>
            <a:endParaRPr lang="en-US"/>
          </a:p>
        </p:txBody>
      </p:sp>
    </p:spTree>
    <p:extLst>
      <p:ext uri="{BB962C8B-B14F-4D97-AF65-F5344CB8AC3E}">
        <p14:creationId xmlns:p14="http://schemas.microsoft.com/office/powerpoint/2010/main" val="17979151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50</a:t>
            </a:fld>
            <a:endParaRPr lang="en-US"/>
          </a:p>
        </p:txBody>
      </p:sp>
    </p:spTree>
    <p:extLst>
      <p:ext uri="{BB962C8B-B14F-4D97-AF65-F5344CB8AC3E}">
        <p14:creationId xmlns:p14="http://schemas.microsoft.com/office/powerpoint/2010/main" val="26604010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52</a:t>
            </a:fld>
            <a:endParaRPr lang="en-US"/>
          </a:p>
        </p:txBody>
      </p:sp>
    </p:spTree>
    <p:extLst>
      <p:ext uri="{BB962C8B-B14F-4D97-AF65-F5344CB8AC3E}">
        <p14:creationId xmlns:p14="http://schemas.microsoft.com/office/powerpoint/2010/main" val="335624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rPr>
              <a:t>AUC is 0.73, not bad but it looks to be sensible but not specific (kind of expected)</a:t>
            </a:r>
          </a:p>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54</a:t>
            </a:fld>
            <a:endParaRPr lang="en-US"/>
          </a:p>
        </p:txBody>
      </p:sp>
    </p:spTree>
    <p:extLst>
      <p:ext uri="{BB962C8B-B14F-4D97-AF65-F5344CB8AC3E}">
        <p14:creationId xmlns:p14="http://schemas.microsoft.com/office/powerpoint/2010/main" val="711731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dirty="0"/>
              <a:t>AUC is still aroung 0.70 probably beacuse the model still models linear relationships</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55</a:t>
            </a:fld>
            <a:endParaRPr lang="en-US"/>
          </a:p>
        </p:txBody>
      </p:sp>
    </p:spTree>
    <p:extLst>
      <p:ext uri="{BB962C8B-B14F-4D97-AF65-F5344CB8AC3E}">
        <p14:creationId xmlns:p14="http://schemas.microsoft.com/office/powerpoint/2010/main" val="17435215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Generalised Additive Models (GAMs) are an adaptation of linear models that allows us to model non-linear data while maintaining </a:t>
            </a:r>
            <a:r>
              <a:rPr lang="en-GB" dirty="0" err="1"/>
              <a:t>explainability</a:t>
            </a:r>
            <a:r>
              <a:rPr lang="en-GB" dirty="0"/>
              <a:t>. In this example I used also some splines on the variables to account for the non-linear nature of the measures.</a:t>
            </a:r>
          </a:p>
          <a:p>
            <a:endParaRPr lang="en-GB" dirty="0"/>
          </a:p>
          <a:p>
            <a:r>
              <a:rPr lang="en-GB" dirty="0"/>
              <a:t>Taking into account the non-linear nature of the measure yield to a better predictive capacity </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56</a:t>
            </a:fld>
            <a:endParaRPr lang="en-US"/>
          </a:p>
        </p:txBody>
      </p:sp>
    </p:spTree>
    <p:extLst>
      <p:ext uri="{BB962C8B-B14F-4D97-AF65-F5344CB8AC3E}">
        <p14:creationId xmlns:p14="http://schemas.microsoft.com/office/powerpoint/2010/main" val="30174340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As data generation scales, so does the need for data quality control and interpretation.</a:t>
            </a:r>
          </a:p>
          <a:p>
            <a:r>
              <a:rPr lang="en-GB" b="0" i="0" dirty="0">
                <a:solidFill>
                  <a:srgbClr val="374151"/>
                </a:solidFill>
                <a:effectLst/>
                <a:latin typeface="Söhne"/>
              </a:rPr>
              <a:t> Hence, statistical and machine learning methods are becoming indispensable for extracting meaningful insights from HTS data.</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5</a:t>
            </a:fld>
            <a:endParaRPr lang="en-US"/>
          </a:p>
        </p:txBody>
      </p:sp>
    </p:spTree>
    <p:extLst>
      <p:ext uri="{BB962C8B-B14F-4D97-AF65-F5344CB8AC3E}">
        <p14:creationId xmlns:p14="http://schemas.microsoft.com/office/powerpoint/2010/main" val="8566241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57</a:t>
            </a:fld>
            <a:endParaRPr lang="en-US"/>
          </a:p>
        </p:txBody>
      </p:sp>
    </p:spTree>
    <p:extLst>
      <p:ext uri="{BB962C8B-B14F-4D97-AF65-F5344CB8AC3E}">
        <p14:creationId xmlns:p14="http://schemas.microsoft.com/office/powerpoint/2010/main" val="2581029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Random Forest is an ensemble learning method that operates by constructing multiple decision trees during the training phase. </a:t>
            </a:r>
          </a:p>
          <a:p>
            <a:r>
              <a:rPr lang="en-GB" dirty="0"/>
              <a:t>The more uncorrelated the trees in the forest, the less likely the ensemble is to overfit. Random Forest can handle a variety of data types and is particularly powerful for dealing with high-dimensional data where multicollinearity may be an issue.</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58</a:t>
            </a:fld>
            <a:endParaRPr lang="en-US"/>
          </a:p>
        </p:txBody>
      </p:sp>
    </p:spTree>
    <p:extLst>
      <p:ext uri="{BB962C8B-B14F-4D97-AF65-F5344CB8AC3E}">
        <p14:creationId xmlns:p14="http://schemas.microsoft.com/office/powerpoint/2010/main" val="1074965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Gradient Boosting Machines (GBM) are part of the boosting algorithm family, which convert weak learners into strong ones. </a:t>
            </a:r>
          </a:p>
          <a:p>
            <a:r>
              <a:rPr lang="en-GB" b="0" i="0" dirty="0">
                <a:solidFill>
                  <a:srgbClr val="374151"/>
                </a:solidFill>
                <a:effectLst/>
                <a:latin typeface="Söhne"/>
              </a:rPr>
              <a:t>GBM specifically optimizes for a differentiable loss function and is highly customizable, making it adaptable to various data distributions and heteroscedasticity. </a:t>
            </a:r>
          </a:p>
          <a:p>
            <a:endParaRPr lang="en-GB" b="0" i="0" dirty="0">
              <a:solidFill>
                <a:srgbClr val="374151"/>
              </a:solidFill>
              <a:effectLst/>
              <a:latin typeface="Söhne"/>
            </a:endParaRPr>
          </a:p>
          <a:p>
            <a:r>
              <a:rPr lang="en-GB" b="0" i="0" dirty="0" err="1">
                <a:solidFill>
                  <a:srgbClr val="374151"/>
                </a:solidFill>
                <a:effectLst/>
                <a:latin typeface="Söhne"/>
              </a:rPr>
              <a:t>XGBoost</a:t>
            </a:r>
            <a:r>
              <a:rPr lang="en-GB" b="0" i="0" dirty="0">
                <a:solidFill>
                  <a:srgbClr val="374151"/>
                </a:solidFill>
                <a:effectLst/>
                <a:latin typeface="Söhne"/>
              </a:rPr>
              <a:t>, an optimized distributed gradient boosting library, is an extension of GBM that is specifically designed to be more efficient, flexible, and portable. It offers built-in support for handling missing data and imposes a regularization term in the loss function to control over-fitting.</a:t>
            </a:r>
          </a:p>
          <a:p>
            <a:endParaRPr lang="en-GB" b="0" i="0" dirty="0">
              <a:solidFill>
                <a:srgbClr val="374151"/>
              </a:solidFill>
              <a:effectLst/>
              <a:latin typeface="Söhne"/>
            </a:endParaRPr>
          </a:p>
          <a:p>
            <a:r>
              <a:rPr lang="en-GB" b="0" i="0" dirty="0">
                <a:solidFill>
                  <a:srgbClr val="374151"/>
                </a:solidFill>
                <a:effectLst/>
                <a:latin typeface="Söhne"/>
              </a:rPr>
              <a:t>The results are similar to the random forest one. Nice but still not satisfactory</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59</a:t>
            </a:fld>
            <a:endParaRPr lang="en-US"/>
          </a:p>
        </p:txBody>
      </p:sp>
    </p:spTree>
    <p:extLst>
      <p:ext uri="{BB962C8B-B14F-4D97-AF65-F5344CB8AC3E}">
        <p14:creationId xmlns:p14="http://schemas.microsoft.com/office/powerpoint/2010/main" val="294163115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60</a:t>
            </a:fld>
            <a:endParaRPr lang="en-US"/>
          </a:p>
        </p:txBody>
      </p:sp>
    </p:spTree>
    <p:extLst>
      <p:ext uri="{BB962C8B-B14F-4D97-AF65-F5344CB8AC3E}">
        <p14:creationId xmlns:p14="http://schemas.microsoft.com/office/powerpoint/2010/main" val="37714495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rgbClr val="374151"/>
                </a:solidFill>
                <a:effectLst/>
                <a:latin typeface="Söhne"/>
              </a:rPr>
              <a:t>The H2O </a:t>
            </a:r>
            <a:r>
              <a:rPr lang="en-GB" b="0" i="0" dirty="0" err="1">
                <a:solidFill>
                  <a:srgbClr val="374151"/>
                </a:solidFill>
                <a:effectLst/>
                <a:latin typeface="Söhne"/>
              </a:rPr>
              <a:t>AutoML</a:t>
            </a:r>
            <a:r>
              <a:rPr lang="en-GB" b="0" i="0" dirty="0">
                <a:solidFill>
                  <a:srgbClr val="374151"/>
                </a:solidFill>
                <a:effectLst/>
                <a:latin typeface="Söhne"/>
              </a:rPr>
              <a:t> package in R serves as a powerful tool for automating the process of model selection and hyperparameter tuning. It alleviates the need for manual intervention by encompassing a comprehensive set of machine learning algorithms and optimization techniques.</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62</a:t>
            </a:fld>
            <a:endParaRPr lang="en-US"/>
          </a:p>
        </p:txBody>
      </p:sp>
    </p:spTree>
    <p:extLst>
      <p:ext uri="{BB962C8B-B14F-4D97-AF65-F5344CB8AC3E}">
        <p14:creationId xmlns:p14="http://schemas.microsoft.com/office/powerpoint/2010/main" val="4231179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63</a:t>
            </a:fld>
            <a:endParaRPr lang="en-US"/>
          </a:p>
        </p:txBody>
      </p:sp>
    </p:spTree>
    <p:extLst>
      <p:ext uri="{BB962C8B-B14F-4D97-AF65-F5344CB8AC3E}">
        <p14:creationId xmlns:p14="http://schemas.microsoft.com/office/powerpoint/2010/main" val="33553048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64</a:t>
            </a:fld>
            <a:endParaRPr lang="en-US"/>
          </a:p>
        </p:txBody>
      </p:sp>
    </p:spTree>
    <p:extLst>
      <p:ext uri="{BB962C8B-B14F-4D97-AF65-F5344CB8AC3E}">
        <p14:creationId xmlns:p14="http://schemas.microsoft.com/office/powerpoint/2010/main" val="9473738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68</a:t>
            </a:fld>
            <a:endParaRPr lang="en-US"/>
          </a:p>
        </p:txBody>
      </p:sp>
    </p:spTree>
    <p:extLst>
      <p:ext uri="{BB962C8B-B14F-4D97-AF65-F5344CB8AC3E}">
        <p14:creationId xmlns:p14="http://schemas.microsoft.com/office/powerpoint/2010/main" val="27641773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70</a:t>
            </a:fld>
            <a:endParaRPr lang="en-US"/>
          </a:p>
        </p:txBody>
      </p:sp>
    </p:spTree>
    <p:extLst>
      <p:ext uri="{BB962C8B-B14F-4D97-AF65-F5344CB8AC3E}">
        <p14:creationId xmlns:p14="http://schemas.microsoft.com/office/powerpoint/2010/main" val="2140801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Z’factor</a:t>
            </a:r>
            <a:r>
              <a:rPr lang="en-US" dirty="0"/>
              <a:t> and other metrics struggle to address useful information when the data distribution is not normal or homogeneous e.g., screening of drugs on cells like an Operetta output where cells response is usually not normally distributed and very variable even in the replicates.</a:t>
            </a:r>
          </a:p>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6</a:t>
            </a:fld>
            <a:endParaRPr lang="en-US"/>
          </a:p>
        </p:txBody>
      </p:sp>
    </p:spTree>
    <p:extLst>
      <p:ext uri="{BB962C8B-B14F-4D97-AF65-F5344CB8AC3E}">
        <p14:creationId xmlns:p14="http://schemas.microsoft.com/office/powerpoint/2010/main" val="3635709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BTW, they don’t make mistakes. They are perfect, they are the very best people in the world. Hello guys!</a:t>
            </a:r>
          </a:p>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17</a:t>
            </a:fld>
            <a:endParaRPr lang="en-US"/>
          </a:p>
        </p:txBody>
      </p:sp>
    </p:spTree>
    <p:extLst>
      <p:ext uri="{BB962C8B-B14F-4D97-AF65-F5344CB8AC3E}">
        <p14:creationId xmlns:p14="http://schemas.microsoft.com/office/powerpoint/2010/main" val="31875658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18</a:t>
            </a:fld>
            <a:endParaRPr lang="en-US"/>
          </a:p>
        </p:txBody>
      </p:sp>
    </p:spTree>
    <p:extLst>
      <p:ext uri="{BB962C8B-B14F-4D97-AF65-F5344CB8AC3E}">
        <p14:creationId xmlns:p14="http://schemas.microsoft.com/office/powerpoint/2010/main" val="2609705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more technical problem in omics-like data analysis is the uncontrollable desire to make sense of the data by asking the computer to extract "the most useful features" in the dataset. This is called feature selection and, if not conducted properly is a bad idea. So bad that you can risk giving away all the information and money spent because the model you apply is unreliable. As demonstrated time and again by one of the best living statisticians, Professor Frank Harrell, answering the excellent question from our doctoral student, still observes that: </a:t>
            </a:r>
          </a:p>
          <a:p>
            <a:r>
              <a:rPr lang="en-GB" dirty="0"/>
              <a:t>Feature selection when you have more variables than cases is known to be unreliable, but most biomedical researchers are unaware of the magnitude of the problem. They assume, for example, that setting a false discovery rate will make the results reliable, forgetting the false negative rate and decades of research showing the unreliability of stepwise variable selection even when the number of variables to be selected is low. Professor Harrell suggests maintaining the complexity of the data, using different visualization techniques and then applying knowledge from the field to identify which might be good candidates for further testing. The process is, as you can imagine, astronomically longer and more tedious than clicking a button and letting the computer do all the work, but the probability of doing something wrong with the fastest option is so high that errors are almost sure to happen.</a:t>
            </a:r>
          </a:p>
          <a:p>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23</a:t>
            </a:fld>
            <a:endParaRPr lang="en-US"/>
          </a:p>
        </p:txBody>
      </p:sp>
    </p:spTree>
    <p:extLst>
      <p:ext uri="{BB962C8B-B14F-4D97-AF65-F5344CB8AC3E}">
        <p14:creationId xmlns:p14="http://schemas.microsoft.com/office/powerpoint/2010/main" val="36937775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UMAP has gained widespread popularity in single-cell analysis primarily for its capacity to effectively reduce dimensionality while preserving local but not global structures. Its computational efficiency, flexibility in distance metrics, and compatibility with downstream analyses make it particularly well-suited for large, complex single-cell datasets. These features, along with its community-driven improvements and straightforward hyperparameter tuning, contribute to its current status as a </a:t>
            </a:r>
            <a:r>
              <a:rPr lang="en-GB" dirty="0" err="1"/>
              <a:t>favored</a:t>
            </a:r>
            <a:r>
              <a:rPr lang="en-GB" dirty="0"/>
              <a:t> tool in the single-cell analytics landscape. But...</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26</a:t>
            </a:fld>
            <a:endParaRPr lang="en-US"/>
          </a:p>
        </p:txBody>
      </p:sp>
    </p:spTree>
    <p:extLst>
      <p:ext uri="{BB962C8B-B14F-4D97-AF65-F5344CB8AC3E}">
        <p14:creationId xmlns:p14="http://schemas.microsoft.com/office/powerpoint/2010/main" val="16132657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A simulated data set from (1) with µ = 0100×2 and σ 2 = 1. We apply average linkage hierarchical clustering to get three clusters. The empirical means (defined in (2)) of the three clusters are displayed as triangles. QQ-plots of the Uniform(0, 1) distribution against the p-values from (b) the Wald test in (4) and (c) our proposed test, over 2000 simulated data sets from (1) with µ = 0100×2 and σ 2 = 1. For each simulated data set, a p-value was computed for a randomly chosen pair of estimated clusters. </a:t>
            </a:r>
            <a:endParaRPr lang="en-US" dirty="0"/>
          </a:p>
        </p:txBody>
      </p:sp>
      <p:sp>
        <p:nvSpPr>
          <p:cNvPr id="4" name="Slide Number Placeholder 3"/>
          <p:cNvSpPr>
            <a:spLocks noGrp="1"/>
          </p:cNvSpPr>
          <p:nvPr>
            <p:ph type="sldNum" sz="quarter" idx="5"/>
          </p:nvPr>
        </p:nvSpPr>
        <p:spPr/>
        <p:txBody>
          <a:bodyPr/>
          <a:lstStyle/>
          <a:p>
            <a:fld id="{638C37F7-44EA-4266-B8FE-A47380852897}" type="slidenum">
              <a:rPr lang="en-US" smtClean="0"/>
              <a:t>29</a:t>
            </a:fld>
            <a:endParaRPr lang="en-US"/>
          </a:p>
        </p:txBody>
      </p:sp>
    </p:spTree>
    <p:extLst>
      <p:ext uri="{BB962C8B-B14F-4D97-AF65-F5344CB8AC3E}">
        <p14:creationId xmlns:p14="http://schemas.microsoft.com/office/powerpoint/2010/main" val="9343627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D96F2-02BD-E71F-EFBD-14FECCF2D331}"/>
              </a:ext>
            </a:extLst>
          </p:cNvPr>
          <p:cNvSpPr>
            <a:spLocks noGrp="1"/>
          </p:cNvSpPr>
          <p:nvPr>
            <p:ph type="ctrTitle"/>
          </p:nvPr>
        </p:nvSpPr>
        <p:spPr>
          <a:xfrm>
            <a:off x="1524000" y="1122362"/>
            <a:ext cx="7172325" cy="3152251"/>
          </a:xfrm>
        </p:spPr>
        <p:txBody>
          <a:bodyPr anchor="b">
            <a:normAutofit/>
          </a:bodyPr>
          <a:lstStyle>
            <a:lvl1pPr algn="l">
              <a:defRPr sz="2800"/>
            </a:lvl1pPr>
          </a:lstStyle>
          <a:p>
            <a:r>
              <a:rPr lang="en-US" dirty="0"/>
              <a:t>Click to edit Master title style</a:t>
            </a:r>
          </a:p>
        </p:txBody>
      </p:sp>
      <p:sp>
        <p:nvSpPr>
          <p:cNvPr id="3" name="Subtitle 2">
            <a:extLst>
              <a:ext uri="{FF2B5EF4-FFF2-40B4-BE49-F238E27FC236}">
                <a16:creationId xmlns:a16="http://schemas.microsoft.com/office/drawing/2014/main" id="{BBE90113-E8E1-4E48-41BC-583802BFC956}"/>
              </a:ext>
            </a:extLst>
          </p:cNvPr>
          <p:cNvSpPr>
            <a:spLocks noGrp="1"/>
          </p:cNvSpPr>
          <p:nvPr>
            <p:ph type="subTitle" idx="1"/>
          </p:nvPr>
        </p:nvSpPr>
        <p:spPr>
          <a:xfrm>
            <a:off x="1524000" y="4920137"/>
            <a:ext cx="7172325" cy="112236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FFAC7EE5-BFF0-D779-4261-E239DB450A69}"/>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5" name="Footer Placeholder 4">
            <a:extLst>
              <a:ext uri="{FF2B5EF4-FFF2-40B4-BE49-F238E27FC236}">
                <a16:creationId xmlns:a16="http://schemas.microsoft.com/office/drawing/2014/main" id="{63789492-34ED-FE24-4F29-E4C8F5497B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B0C886-7F1E-7BC1-9A9E-B24C2AC2F0F5}"/>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8" name="Straight Connector 7">
            <a:extLst>
              <a:ext uri="{FF2B5EF4-FFF2-40B4-BE49-F238E27FC236}">
                <a16:creationId xmlns:a16="http://schemas.microsoft.com/office/drawing/2014/main" id="{1C74AEE6-9CA7-5247-DC34-99634247DF50}"/>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44329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F4143-3C41-D626-8F64-36A9C9F1A606}"/>
              </a:ext>
            </a:extLst>
          </p:cNvPr>
          <p:cNvSpPr>
            <a:spLocks noGrp="1"/>
          </p:cNvSpPr>
          <p:nvPr>
            <p:ph type="title"/>
          </p:nvPr>
        </p:nvSpPr>
        <p:spPr>
          <a:xfrm>
            <a:off x="952500" y="914400"/>
            <a:ext cx="9962791" cy="990600"/>
          </a:xfr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52C4FB-B560-A0FC-6435-952981BC9A1D}"/>
              </a:ext>
            </a:extLst>
          </p:cNvPr>
          <p:cNvSpPr>
            <a:spLocks noGrp="1"/>
          </p:cNvSpPr>
          <p:nvPr>
            <p:ph type="body" orient="vert" idx="1"/>
          </p:nvPr>
        </p:nvSpPr>
        <p:spPr>
          <a:xfrm>
            <a:off x="952500" y="2285997"/>
            <a:ext cx="9962791" cy="3890965"/>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87CEC4F-0A90-11E2-E43E-B9E765AFBD3A}"/>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5" name="Footer Placeholder 4">
            <a:extLst>
              <a:ext uri="{FF2B5EF4-FFF2-40B4-BE49-F238E27FC236}">
                <a16:creationId xmlns:a16="http://schemas.microsoft.com/office/drawing/2014/main" id="{51B2A5B4-1D77-B0AC-49E7-CAE9556B1C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396EF9-2FDA-8E87-D546-8840CEBF038C}"/>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3634004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4085AB7-38B3-7F80-0B2D-7960F5637521}"/>
              </a:ext>
            </a:extLst>
          </p:cNvPr>
          <p:cNvSpPr>
            <a:spLocks noGrp="1"/>
          </p:cNvSpPr>
          <p:nvPr>
            <p:ph type="title" orient="vert"/>
          </p:nvPr>
        </p:nvSpPr>
        <p:spPr>
          <a:xfrm>
            <a:off x="9224513" y="1052423"/>
            <a:ext cx="1771292" cy="4917056"/>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B5ADBDC3-E9EA-8699-B2E4-4C7784455BA8}"/>
              </a:ext>
            </a:extLst>
          </p:cNvPr>
          <p:cNvSpPr>
            <a:spLocks noGrp="1"/>
          </p:cNvSpPr>
          <p:nvPr>
            <p:ph type="body" orient="vert" idx="1"/>
          </p:nvPr>
        </p:nvSpPr>
        <p:spPr>
          <a:xfrm>
            <a:off x="1006414" y="1052424"/>
            <a:ext cx="7873043" cy="49170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E1DBEDE-3A67-6FCA-25F3-B91F7C82ED89}"/>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5" name="Footer Placeholder 4">
            <a:extLst>
              <a:ext uri="{FF2B5EF4-FFF2-40B4-BE49-F238E27FC236}">
                <a16:creationId xmlns:a16="http://schemas.microsoft.com/office/drawing/2014/main" id="{BB9EFF51-4318-20EA-3A3A-8FE203B1A7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DCD9703-5BAD-DE95-98D9-0F30E7C0937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6276444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532FD-157B-437C-E9D5-B66E8B3B19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1790A51-A7E8-7A6A-5FD0-F9B250BE41A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78C8B8-F999-7D95-435D-17CE6ACCDC87}"/>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5" name="Footer Placeholder 4">
            <a:extLst>
              <a:ext uri="{FF2B5EF4-FFF2-40B4-BE49-F238E27FC236}">
                <a16:creationId xmlns:a16="http://schemas.microsoft.com/office/drawing/2014/main" id="{6E427265-C89C-937F-1DA3-F377F68770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76EB89E-4530-3632-3485-F481DB042ED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1129613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8056A-761D-1DBC-276A-2A46D153C03F}"/>
              </a:ext>
            </a:extLst>
          </p:cNvPr>
          <p:cNvSpPr>
            <a:spLocks noGrp="1"/>
          </p:cNvSpPr>
          <p:nvPr>
            <p:ph type="title"/>
          </p:nvPr>
        </p:nvSpPr>
        <p:spPr>
          <a:xfrm>
            <a:off x="1471613" y="1355763"/>
            <a:ext cx="6972300" cy="2255794"/>
          </a:xfrm>
        </p:spPr>
        <p:txBody>
          <a:bodyPr anchor="t">
            <a:normAutofit/>
          </a:bodyPr>
          <a:lstStyle>
            <a:lvl1pPr>
              <a:lnSpc>
                <a:spcPct val="110000"/>
              </a:lnSpc>
              <a:defRPr sz="3600"/>
            </a:lvl1pPr>
          </a:lstStyle>
          <a:p>
            <a:r>
              <a:rPr lang="en-US" dirty="0"/>
              <a:t>Click to edit Master title style</a:t>
            </a:r>
          </a:p>
        </p:txBody>
      </p:sp>
      <p:sp>
        <p:nvSpPr>
          <p:cNvPr id="3" name="Text Placeholder 2">
            <a:extLst>
              <a:ext uri="{FF2B5EF4-FFF2-40B4-BE49-F238E27FC236}">
                <a16:creationId xmlns:a16="http://schemas.microsoft.com/office/drawing/2014/main" id="{193904B3-6AC1-19D5-3EAE-2009A3B4CE65}"/>
              </a:ext>
            </a:extLst>
          </p:cNvPr>
          <p:cNvSpPr>
            <a:spLocks noGrp="1"/>
          </p:cNvSpPr>
          <p:nvPr>
            <p:ph type="body" idx="1"/>
          </p:nvPr>
        </p:nvSpPr>
        <p:spPr>
          <a:xfrm>
            <a:off x="1524000" y="4921820"/>
            <a:ext cx="5524500" cy="1150934"/>
          </a:xfrm>
        </p:spPr>
        <p:txBody>
          <a:bodyPr>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9FA2A86D-493D-5BF6-8AA6-F1231E3BAE7D}"/>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5" name="Footer Placeholder 4">
            <a:extLst>
              <a:ext uri="{FF2B5EF4-FFF2-40B4-BE49-F238E27FC236}">
                <a16:creationId xmlns:a16="http://schemas.microsoft.com/office/drawing/2014/main" id="{79CCCD76-6623-164A-7BFA-207AFA0576A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A64312-1F20-5486-62B0-A8BB8829D6CA}"/>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4" name="Straight Connector 13">
            <a:extLst>
              <a:ext uri="{FF2B5EF4-FFF2-40B4-BE49-F238E27FC236}">
                <a16:creationId xmlns:a16="http://schemas.microsoft.com/office/drawing/2014/main" id="{4703F1C9-9114-4426-6F07-F7FF9CCD5FC4}"/>
              </a:ext>
            </a:extLst>
          </p:cNvPr>
          <p:cNvCxnSpPr>
            <a:cxnSpLocks/>
          </p:cNvCxnSpPr>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0182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BCFC4C-4D16-E5A8-F934-8B158F6F273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779BDE54-F935-945D-3E4F-B659695E84DA}"/>
              </a:ext>
            </a:extLst>
          </p:cNvPr>
          <p:cNvSpPr>
            <a:spLocks noGrp="1"/>
          </p:cNvSpPr>
          <p:nvPr>
            <p:ph sz="half" idx="1"/>
          </p:nvPr>
        </p:nvSpPr>
        <p:spPr>
          <a:xfrm>
            <a:off x="952500" y="2286002"/>
            <a:ext cx="5067300" cy="3890961"/>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28F3710-E06B-05DE-937A-C92E52569E34}"/>
              </a:ext>
            </a:extLst>
          </p:cNvPr>
          <p:cNvSpPr>
            <a:spLocks noGrp="1"/>
          </p:cNvSpPr>
          <p:nvPr>
            <p:ph sz="half" idx="2"/>
          </p:nvPr>
        </p:nvSpPr>
        <p:spPr>
          <a:xfrm>
            <a:off x="6172200" y="2286001"/>
            <a:ext cx="5067300" cy="38909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F7302EFD-42D3-11C1-677E-0E478B93F7B2}"/>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6" name="Footer Placeholder 5">
            <a:extLst>
              <a:ext uri="{FF2B5EF4-FFF2-40B4-BE49-F238E27FC236}">
                <a16:creationId xmlns:a16="http://schemas.microsoft.com/office/drawing/2014/main" id="{224C2F08-0D93-B14B-6106-2925DF3E16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A5DE81-F2AB-CCB9-8B68-5E4F31011FF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341334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F2D81B-4E36-1511-E9A7-8FB931B41FCF}"/>
              </a:ext>
            </a:extLst>
          </p:cNvPr>
          <p:cNvSpPr>
            <a:spLocks noGrp="1"/>
          </p:cNvSpPr>
          <p:nvPr>
            <p:ph type="title"/>
          </p:nvPr>
        </p:nvSpPr>
        <p:spPr>
          <a:xfrm>
            <a:off x="952500" y="1004888"/>
            <a:ext cx="10287000" cy="900112"/>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87FA73DE-183B-9473-20AD-2D3BFED8439F}"/>
              </a:ext>
            </a:extLst>
          </p:cNvPr>
          <p:cNvSpPr>
            <a:spLocks noGrp="1"/>
          </p:cNvSpPr>
          <p:nvPr>
            <p:ph type="body" idx="1"/>
          </p:nvPr>
        </p:nvSpPr>
        <p:spPr>
          <a:xfrm>
            <a:off x="952501"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ED70FB3D-60AC-DEF2-4472-31B4E076CBCC}"/>
              </a:ext>
            </a:extLst>
          </p:cNvPr>
          <p:cNvSpPr>
            <a:spLocks noGrp="1"/>
          </p:cNvSpPr>
          <p:nvPr>
            <p:ph sz="half" idx="2"/>
          </p:nvPr>
        </p:nvSpPr>
        <p:spPr>
          <a:xfrm>
            <a:off x="952501" y="3048001"/>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6E5BDB-B29C-788F-E2FB-6C154E8FE82E}"/>
              </a:ext>
            </a:extLst>
          </p:cNvPr>
          <p:cNvSpPr>
            <a:spLocks noGrp="1"/>
          </p:cNvSpPr>
          <p:nvPr>
            <p:ph type="body" sz="quarter" idx="3"/>
          </p:nvPr>
        </p:nvSpPr>
        <p:spPr>
          <a:xfrm>
            <a:off x="6353174" y="2085959"/>
            <a:ext cx="4886325" cy="590566"/>
          </a:xfrm>
        </p:spPr>
        <p:txBody>
          <a:bodyPr anchor="b">
            <a:normAutofit/>
          </a:bodyPr>
          <a:lstStyle>
            <a:lvl1pPr marL="0" indent="0">
              <a:buNone/>
              <a:defRPr sz="1800" b="0" cap="all" spc="300" baseline="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B513FF49-3276-24CA-BC81-FA92C0A9309A}"/>
              </a:ext>
            </a:extLst>
          </p:cNvPr>
          <p:cNvSpPr>
            <a:spLocks noGrp="1"/>
          </p:cNvSpPr>
          <p:nvPr>
            <p:ph sz="quarter" idx="4"/>
          </p:nvPr>
        </p:nvSpPr>
        <p:spPr>
          <a:xfrm>
            <a:off x="6353174" y="3048000"/>
            <a:ext cx="4886325" cy="32226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9E8FA1C8-C196-9BE1-F603-3FC17EDD91F8}"/>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8" name="Footer Placeholder 7">
            <a:extLst>
              <a:ext uri="{FF2B5EF4-FFF2-40B4-BE49-F238E27FC236}">
                <a16:creationId xmlns:a16="http://schemas.microsoft.com/office/drawing/2014/main" id="{CFB79692-E142-E1D7-AD17-30C5F13657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C90FCF2-7B78-2A2A-F878-58335FEA390C}"/>
              </a:ext>
            </a:extLst>
          </p:cNvPr>
          <p:cNvSpPr>
            <a:spLocks noGrp="1"/>
          </p:cNvSpPr>
          <p:nvPr>
            <p:ph type="sldNum" sz="quarter" idx="12"/>
          </p:nvPr>
        </p:nvSpPr>
        <p:spPr/>
        <p:txBody>
          <a:bodyPr/>
          <a:lstStyle/>
          <a:p>
            <a:fld id="{A0289F9E-9962-4B7B-BA18-A15907CCC6BF}" type="slidenum">
              <a:rPr lang="en-US" smtClean="0"/>
              <a:t>‹#›</a:t>
            </a:fld>
            <a:endParaRPr lang="en-US"/>
          </a:p>
        </p:txBody>
      </p:sp>
      <p:cxnSp>
        <p:nvCxnSpPr>
          <p:cNvPr id="11" name="Straight Connector 10">
            <a:extLst>
              <a:ext uri="{FF2B5EF4-FFF2-40B4-BE49-F238E27FC236}">
                <a16:creationId xmlns:a16="http://schemas.microsoft.com/office/drawing/2014/main" id="{BC2D0356-1ECF-682B-F87A-811BDD28B2CB}"/>
              </a:ext>
            </a:extLst>
          </p:cNvPr>
          <p:cNvCxnSpPr>
            <a:cxnSpLocks/>
          </p:cNvCxnSpPr>
          <p:nvPr/>
        </p:nvCxnSpPr>
        <p:spPr>
          <a:xfrm>
            <a:off x="1052513"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906CA06-9701-E645-C0A5-594B227B288F}"/>
              </a:ext>
            </a:extLst>
          </p:cNvPr>
          <p:cNvCxnSpPr>
            <a:cxnSpLocks/>
          </p:cNvCxnSpPr>
          <p:nvPr/>
        </p:nvCxnSpPr>
        <p:spPr>
          <a:xfrm>
            <a:off x="6435725" y="287681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9518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4214DA-C0D4-E152-7F42-F6352C961E82}"/>
              </a:ext>
            </a:extLst>
          </p:cNvPr>
          <p:cNvSpPr>
            <a:spLocks noGrp="1"/>
          </p:cNvSpPr>
          <p:nvPr>
            <p:ph type="title"/>
          </p:nvPr>
        </p:nvSpPr>
        <p:spPr>
          <a:xfrm>
            <a:off x="1524000" y="914400"/>
            <a:ext cx="9715500" cy="990600"/>
          </a:xfrm>
        </p:spPr>
        <p:txBody>
          <a:bodyPr/>
          <a:lstStyle/>
          <a:p>
            <a:r>
              <a:rPr lang="en-US" dirty="0"/>
              <a:t>Click to edit Master title style</a:t>
            </a:r>
          </a:p>
        </p:txBody>
      </p:sp>
      <p:sp>
        <p:nvSpPr>
          <p:cNvPr id="3" name="Date Placeholder 2">
            <a:extLst>
              <a:ext uri="{FF2B5EF4-FFF2-40B4-BE49-F238E27FC236}">
                <a16:creationId xmlns:a16="http://schemas.microsoft.com/office/drawing/2014/main" id="{4EC2AA04-1E84-460C-F560-A228F930F0AF}"/>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4" name="Footer Placeholder 3">
            <a:extLst>
              <a:ext uri="{FF2B5EF4-FFF2-40B4-BE49-F238E27FC236}">
                <a16:creationId xmlns:a16="http://schemas.microsoft.com/office/drawing/2014/main" id="{24AB260E-3910-7D1B-5074-24F5F0AB53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2020F1-A878-9B80-6B4F-7D71406BBF38}"/>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1862386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7652D6-7AE9-3E3B-5C1B-2B4399B150D5}"/>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3" name="Footer Placeholder 2">
            <a:extLst>
              <a:ext uri="{FF2B5EF4-FFF2-40B4-BE49-F238E27FC236}">
                <a16:creationId xmlns:a16="http://schemas.microsoft.com/office/drawing/2014/main" id="{A9A7127E-2A63-6F45-4C40-83584363073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C56FB79-D9D1-5381-0019-E24F8B4DAAB2}"/>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9990537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C23B5-7DA9-0E4F-DA39-4624DB8A252E}"/>
              </a:ext>
            </a:extLst>
          </p:cNvPr>
          <p:cNvSpPr>
            <a:spLocks noGrp="1"/>
          </p:cNvSpPr>
          <p:nvPr>
            <p:ph type="title"/>
          </p:nvPr>
        </p:nvSpPr>
        <p:spPr>
          <a:xfrm>
            <a:off x="1524000" y="1369065"/>
            <a:ext cx="3266536" cy="2312979"/>
          </a:xfrm>
        </p:spPr>
        <p:txBody>
          <a:bodyPr anchor="b">
            <a:noAutofit/>
          </a:bodyPr>
          <a:lstStyle>
            <a:lvl1pPr>
              <a:defRPr sz="2800"/>
            </a:lvl1pPr>
          </a:lstStyle>
          <a:p>
            <a:r>
              <a:rPr lang="en-US" dirty="0"/>
              <a:t>Click to edit Master title style</a:t>
            </a:r>
          </a:p>
        </p:txBody>
      </p:sp>
      <p:sp>
        <p:nvSpPr>
          <p:cNvPr id="3" name="Content Placeholder 2">
            <a:extLst>
              <a:ext uri="{FF2B5EF4-FFF2-40B4-BE49-F238E27FC236}">
                <a16:creationId xmlns:a16="http://schemas.microsoft.com/office/drawing/2014/main" id="{B94A5E77-518A-1FB9-B473-E19CADE04669}"/>
              </a:ext>
            </a:extLst>
          </p:cNvPr>
          <p:cNvSpPr>
            <a:spLocks noGrp="1"/>
          </p:cNvSpPr>
          <p:nvPr>
            <p:ph idx="1"/>
          </p:nvPr>
        </p:nvSpPr>
        <p:spPr>
          <a:xfrm>
            <a:off x="5624423" y="987425"/>
            <a:ext cx="5615077" cy="4873625"/>
          </a:xfrm>
        </p:spPr>
        <p:txBody>
          <a:bodyPr anchor="ct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3365344F-7D06-2406-D113-D24587835D69}"/>
              </a:ext>
            </a:extLst>
          </p:cNvPr>
          <p:cNvSpPr>
            <a:spLocks noGrp="1"/>
          </p:cNvSpPr>
          <p:nvPr>
            <p:ph type="body" sz="half" idx="2"/>
          </p:nvPr>
        </p:nvSpPr>
        <p:spPr>
          <a:xfrm>
            <a:off x="1524000" y="3947801"/>
            <a:ext cx="3266536" cy="238283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B22BE708-BAD0-A0A6-9332-9D2179E673FB}"/>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6" name="Footer Placeholder 5">
            <a:extLst>
              <a:ext uri="{FF2B5EF4-FFF2-40B4-BE49-F238E27FC236}">
                <a16:creationId xmlns:a16="http://schemas.microsoft.com/office/drawing/2014/main" id="{F8A70050-9362-4EC4-6B73-3A38445B71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6CDA991-8608-CAB4-33FA-03D380D2F060}"/>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27406449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7B837-332D-9100-E007-7DE279481410}"/>
              </a:ext>
            </a:extLst>
          </p:cNvPr>
          <p:cNvSpPr>
            <a:spLocks noGrp="1"/>
          </p:cNvSpPr>
          <p:nvPr>
            <p:ph type="title"/>
          </p:nvPr>
        </p:nvSpPr>
        <p:spPr>
          <a:xfrm>
            <a:off x="1523999" y="1385457"/>
            <a:ext cx="3312543" cy="2304288"/>
          </a:xfrm>
        </p:spPr>
        <p:txBody>
          <a:bodyPr anchor="b">
            <a:normAutofit/>
          </a:bodyPr>
          <a:lstStyle>
            <a:lvl1pPr>
              <a:defRPr sz="2800"/>
            </a:lvl1pPr>
          </a:lstStyle>
          <a:p>
            <a:r>
              <a:rPr lang="en-US" dirty="0"/>
              <a:t>Click to edit Master title style</a:t>
            </a:r>
          </a:p>
        </p:txBody>
      </p:sp>
      <p:sp>
        <p:nvSpPr>
          <p:cNvPr id="3" name="Picture Placeholder 2">
            <a:extLst>
              <a:ext uri="{FF2B5EF4-FFF2-40B4-BE49-F238E27FC236}">
                <a16:creationId xmlns:a16="http://schemas.microsoft.com/office/drawing/2014/main" id="{3E0DE983-0B0E-07CC-8C57-4EA529E27D19}"/>
              </a:ext>
            </a:extLst>
          </p:cNvPr>
          <p:cNvSpPr>
            <a:spLocks noGrp="1"/>
          </p:cNvSpPr>
          <p:nvPr>
            <p:ph type="pic" idx="1"/>
          </p:nvPr>
        </p:nvSpPr>
        <p:spPr>
          <a:xfrm>
            <a:off x="5624423" y="957263"/>
            <a:ext cx="5372189" cy="49625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4CAB867-3FC6-5007-61B0-D9B7E5B0CED6}"/>
              </a:ext>
            </a:extLst>
          </p:cNvPr>
          <p:cNvSpPr>
            <a:spLocks noGrp="1"/>
          </p:cNvSpPr>
          <p:nvPr>
            <p:ph type="body" sz="half" idx="2"/>
          </p:nvPr>
        </p:nvSpPr>
        <p:spPr>
          <a:xfrm>
            <a:off x="1524000" y="3958315"/>
            <a:ext cx="3312542" cy="1961473"/>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6FC7E0F-BFE1-7134-163B-B777970B762A}"/>
              </a:ext>
            </a:extLst>
          </p:cNvPr>
          <p:cNvSpPr>
            <a:spLocks noGrp="1"/>
          </p:cNvSpPr>
          <p:nvPr>
            <p:ph type="dt" sz="half" idx="10"/>
          </p:nvPr>
        </p:nvSpPr>
        <p:spPr/>
        <p:txBody>
          <a:bodyPr/>
          <a:lstStyle/>
          <a:p>
            <a:fld id="{9D0D92BC-42A9-434B-8530-ADBF4485E407}" type="datetimeFigureOut">
              <a:rPr lang="en-US" smtClean="0"/>
              <a:t>06-Oct-23</a:t>
            </a:fld>
            <a:endParaRPr lang="en-US"/>
          </a:p>
        </p:txBody>
      </p:sp>
      <p:sp>
        <p:nvSpPr>
          <p:cNvPr id="6" name="Footer Placeholder 5">
            <a:extLst>
              <a:ext uri="{FF2B5EF4-FFF2-40B4-BE49-F238E27FC236}">
                <a16:creationId xmlns:a16="http://schemas.microsoft.com/office/drawing/2014/main" id="{AD395D0B-4F98-F3BE-FB23-22D8C5D41F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FB2E3D-2188-B7A9-0ECE-978147358479}"/>
              </a:ext>
            </a:extLst>
          </p:cNvPr>
          <p:cNvSpPr>
            <a:spLocks noGrp="1"/>
          </p:cNvSpPr>
          <p:nvPr>
            <p:ph type="sldNum" sz="quarter" idx="12"/>
          </p:nvPr>
        </p:nvSpPr>
        <p:spPr/>
        <p:txBody>
          <a:bodyPr/>
          <a:lstStyle/>
          <a:p>
            <a:fld id="{A0289F9E-9962-4B7B-BA18-A15907CCC6BF}" type="slidenum">
              <a:rPr lang="en-US" smtClean="0"/>
              <a:t>‹#›</a:t>
            </a:fld>
            <a:endParaRPr lang="en-US"/>
          </a:p>
        </p:txBody>
      </p:sp>
    </p:spTree>
    <p:extLst>
      <p:ext uri="{BB962C8B-B14F-4D97-AF65-F5344CB8AC3E}">
        <p14:creationId xmlns:p14="http://schemas.microsoft.com/office/powerpoint/2010/main" val="32791222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258B98-3BD5-0A20-B0E7-944EAEB2654A}"/>
              </a:ext>
            </a:extLst>
          </p:cNvPr>
          <p:cNvSpPr/>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C0D404C1-E8A5-65FC-C068-21EA0397ED63}"/>
              </a:ext>
            </a:extLst>
          </p:cNvPr>
          <p:cNvSpPr>
            <a:spLocks noGrp="1"/>
          </p:cNvSpPr>
          <p:nvPr>
            <p:ph type="title"/>
          </p:nvPr>
        </p:nvSpPr>
        <p:spPr>
          <a:xfrm>
            <a:off x="952500" y="757238"/>
            <a:ext cx="10287000" cy="1147762"/>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6DCFD78-F171-BA47-AAF3-C6EB75F94C78}"/>
              </a:ext>
            </a:extLst>
          </p:cNvPr>
          <p:cNvSpPr>
            <a:spLocks noGrp="1"/>
          </p:cNvSpPr>
          <p:nvPr>
            <p:ph type="body" idx="1"/>
          </p:nvPr>
        </p:nvSpPr>
        <p:spPr>
          <a:xfrm>
            <a:off x="952500" y="2285997"/>
            <a:ext cx="10287000" cy="389096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5965A77-B1AB-D608-A6C5-F0F99B6913D8}"/>
              </a:ext>
            </a:extLst>
          </p:cNvPr>
          <p:cNvSpPr>
            <a:spLocks noGrp="1"/>
          </p:cNvSpPr>
          <p:nvPr>
            <p:ph type="dt" sz="half" idx="2"/>
          </p:nvPr>
        </p:nvSpPr>
        <p:spPr>
          <a:xfrm rot="5400000">
            <a:off x="10568087" y="4756249"/>
            <a:ext cx="2476307" cy="365125"/>
          </a:xfrm>
          <a:prstGeom prst="rect">
            <a:avLst/>
          </a:prstGeom>
        </p:spPr>
        <p:txBody>
          <a:bodyPr vert="horz" lIns="91440" tIns="45720" rIns="91440" bIns="45720" rtlCol="0" anchor="ctr"/>
          <a:lstStyle>
            <a:lvl1pPr algn="l">
              <a:defRPr sz="700" b="1" cap="all" spc="300" baseline="0">
                <a:solidFill>
                  <a:schemeClr val="tx1"/>
                </a:solidFill>
              </a:defRPr>
            </a:lvl1pPr>
          </a:lstStyle>
          <a:p>
            <a:fld id="{9D0D92BC-42A9-434B-8530-ADBF4485E407}" type="datetimeFigureOut">
              <a:rPr lang="en-US" smtClean="0"/>
              <a:pPr/>
              <a:t>06-Oct-23</a:t>
            </a:fld>
            <a:endParaRPr lang="en-US" dirty="0"/>
          </a:p>
        </p:txBody>
      </p:sp>
      <p:sp>
        <p:nvSpPr>
          <p:cNvPr id="5" name="Footer Placeholder 4">
            <a:extLst>
              <a:ext uri="{FF2B5EF4-FFF2-40B4-BE49-F238E27FC236}">
                <a16:creationId xmlns:a16="http://schemas.microsoft.com/office/drawing/2014/main" id="{05DE34E5-5E9B-7786-05B5-B93241EE2F42}"/>
              </a:ext>
            </a:extLst>
          </p:cNvPr>
          <p:cNvSpPr>
            <a:spLocks noGrp="1"/>
          </p:cNvSpPr>
          <p:nvPr>
            <p:ph type="ftr" sz="quarter" idx="3"/>
          </p:nvPr>
        </p:nvSpPr>
        <p:spPr>
          <a:xfrm rot="5400000">
            <a:off x="10589519" y="1758059"/>
            <a:ext cx="2433442" cy="365125"/>
          </a:xfrm>
          <a:prstGeom prst="rect">
            <a:avLst/>
          </a:prstGeom>
        </p:spPr>
        <p:txBody>
          <a:bodyPr vert="horz" lIns="91440" tIns="45720" rIns="91440" bIns="45720" rtlCol="0" anchor="ctr"/>
          <a:lstStyle>
            <a:lvl1pPr algn="r">
              <a:defRPr sz="7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525CD4B-611E-32FA-419D-326099EEF340}"/>
              </a:ext>
            </a:extLst>
          </p:cNvPr>
          <p:cNvSpPr>
            <a:spLocks noGrp="1"/>
          </p:cNvSpPr>
          <p:nvPr>
            <p:ph type="sldNum" sz="quarter" idx="4"/>
          </p:nvPr>
        </p:nvSpPr>
        <p:spPr>
          <a:xfrm>
            <a:off x="11539542" y="3246437"/>
            <a:ext cx="533399" cy="365125"/>
          </a:xfrm>
          <a:prstGeom prst="rect">
            <a:avLst/>
          </a:prstGeom>
        </p:spPr>
        <p:txBody>
          <a:bodyPr vert="horz" lIns="91440" tIns="45720" rIns="91440" bIns="45720" rtlCol="0" anchor="ctr"/>
          <a:lstStyle>
            <a:lvl1pPr algn="ctr">
              <a:defRPr sz="1600" b="1" cap="all" baseline="0">
                <a:solidFill>
                  <a:schemeClr val="tx1"/>
                </a:solidFill>
                <a:latin typeface="+mj-lt"/>
              </a:defRPr>
            </a:lvl1pPr>
          </a:lstStyle>
          <a:p>
            <a:fld id="{A0289F9E-9962-4B7B-BA18-A15907CCC6BF}" type="slidenum">
              <a:rPr lang="en-US" smtClean="0"/>
              <a:pPr/>
              <a:t>‹#›</a:t>
            </a:fld>
            <a:endParaRPr lang="en-US" dirty="0"/>
          </a:p>
        </p:txBody>
      </p:sp>
    </p:spTree>
    <p:extLst>
      <p:ext uri="{BB962C8B-B14F-4D97-AF65-F5344CB8AC3E}">
        <p14:creationId xmlns:p14="http://schemas.microsoft.com/office/powerpoint/2010/main" val="402533439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600">
          <p15:clr>
            <a:srgbClr val="F26B43"/>
          </p15:clr>
        </p15:guide>
        <p15:guide id="4" pos="3240">
          <p15:clr>
            <a:srgbClr val="F26B43"/>
          </p15:clr>
        </p15:guide>
        <p15:guide id="5" pos="4440">
          <p15:clr>
            <a:srgbClr val="F26B43"/>
          </p15:clr>
        </p15:guide>
        <p15:guide id="6" pos="7080">
          <p15:clr>
            <a:srgbClr val="F26B43"/>
          </p15:clr>
        </p15:guide>
        <p15:guide id="7" orient="horz" pos="1440">
          <p15:clr>
            <a:srgbClr val="F26B43"/>
          </p15:clr>
        </p15:guide>
        <p15:guide id="8" orient="horz" pos="120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jpeg"/></Relationships>
</file>

<file path=ppt/slides/_rels/slide3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3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5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5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5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gi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1.jpeg"/><Relationship Id="rId1" Type="http://schemas.openxmlformats.org/officeDocument/2006/relationships/slideLayout" Target="../slideLayouts/slideLayout2.xml"/><Relationship Id="rId5" Type="http://schemas.openxmlformats.org/officeDocument/2006/relationships/image" Target="../media/image83.jpeg"/><Relationship Id="rId4" Type="http://schemas.openxmlformats.org/officeDocument/2006/relationships/image" Target="../media/image82.png"/></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F55FD1-95FA-98DA-84AA-145D29A5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green and white triangle pattern&#10;&#10;Description automatically generated">
            <a:extLst>
              <a:ext uri="{FF2B5EF4-FFF2-40B4-BE49-F238E27FC236}">
                <a16:creationId xmlns:a16="http://schemas.microsoft.com/office/drawing/2014/main" id="{278285AD-8B2B-86EA-2E78-BB4BF3DCACEE}"/>
              </a:ext>
            </a:extLst>
          </p:cNvPr>
          <p:cNvPicPr>
            <a:picLocks noChangeAspect="1"/>
          </p:cNvPicPr>
          <p:nvPr/>
        </p:nvPicPr>
        <p:blipFill rotWithShape="1">
          <a:blip r:embed="rId2">
            <a:alphaModFix amt="35000"/>
          </a:blip>
          <a:srcRect t="17774" r="-2" b="-2"/>
          <a:stretch/>
        </p:blipFill>
        <p:spPr>
          <a:xfrm>
            <a:off x="0" y="-39032"/>
            <a:ext cx="12192001" cy="6857990"/>
          </a:xfrm>
          <a:prstGeom prst="rect">
            <a:avLst/>
          </a:prstGeom>
        </p:spPr>
      </p:pic>
      <p:sp>
        <p:nvSpPr>
          <p:cNvPr id="11" name="Rectangle 10">
            <a:extLst>
              <a:ext uri="{FF2B5EF4-FFF2-40B4-BE49-F238E27FC236}">
                <a16:creationId xmlns:a16="http://schemas.microsoft.com/office/drawing/2014/main" id="{3AC9EE06-57AF-0FF5-450C-2A606C23B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75140"/>
            <a:ext cx="12192000" cy="4488388"/>
          </a:xfrm>
          <a:prstGeom prst="rect">
            <a:avLst/>
          </a:prstGeom>
          <a:gradFill>
            <a:gsLst>
              <a:gs pos="0">
                <a:schemeClr val="accent1">
                  <a:lumMod val="60000"/>
                  <a:lumOff val="40000"/>
                  <a:alpha val="0"/>
                </a:schemeClr>
              </a:gs>
              <a:gs pos="61814">
                <a:schemeClr val="accent1">
                  <a:lumMod val="60000"/>
                  <a:lumOff val="40000"/>
                  <a:alpha val="8900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32991" y="3621657"/>
            <a:ext cx="7355457" cy="1560167"/>
          </a:xfrm>
        </p:spPr>
        <p:txBody>
          <a:bodyPr>
            <a:noAutofit/>
          </a:bodyPr>
          <a:lstStyle/>
          <a:p>
            <a:pPr marL="0" marR="0">
              <a:spcBef>
                <a:spcPts val="0"/>
              </a:spcBef>
              <a:spcAft>
                <a:spcPts val="0"/>
              </a:spcAft>
            </a:pPr>
            <a:r>
              <a:rPr lang="en-US" sz="2400" b="1">
                <a:effectLst>
                  <a:outerShdw blurRad="38100" dist="38100" dir="2700000" algn="tl">
                    <a:srgbClr val="000000">
                      <a:alpha val="43137"/>
                    </a:srgbClr>
                  </a:outerShdw>
                </a:effectLst>
                <a:latin typeface="Calibri" panose="020F0502020204030204" pitchFamily="34" charset="0"/>
                <a:ea typeface="Calibri" panose="020F0502020204030204" pitchFamily="34" charset="0"/>
              </a:rPr>
              <a:t>Beyond Z Factor: New Methodologies to Distill High Throughput Screening Data</a:t>
            </a:r>
            <a:endParaRPr lang="en-US" sz="2400" dirty="0">
              <a:effectLst>
                <a:outerShdw blurRad="38100" dist="38100" dir="2700000" algn="tl">
                  <a:srgbClr val="000000">
                    <a:alpha val="43137"/>
                  </a:srgbClr>
                </a:outerShdw>
              </a:effectLst>
              <a:latin typeface="Calibri" panose="020F0502020204030204" pitchFamily="34" charset="0"/>
              <a:ea typeface="Calibri" panose="020F0502020204030204" pitchFamily="34" charset="0"/>
            </a:endParaRPr>
          </a:p>
        </p:txBody>
      </p:sp>
      <p:cxnSp>
        <p:nvCxnSpPr>
          <p:cNvPr id="13" name="Straight Connector 12">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6825" y="529252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A3ADE17B-83B0-4B06-7FAE-0D17308DBBF2}"/>
              </a:ext>
            </a:extLst>
          </p:cNvPr>
          <p:cNvSpPr txBox="1"/>
          <p:nvPr/>
        </p:nvSpPr>
        <p:spPr>
          <a:xfrm>
            <a:off x="6715307" y="5400226"/>
            <a:ext cx="5476692" cy="1200329"/>
          </a:xfrm>
          <a:prstGeom prst="rect">
            <a:avLst/>
          </a:prstGeom>
          <a:noFill/>
        </p:spPr>
        <p:txBody>
          <a:bodyPr wrap="none" rtlCol="0">
            <a:spAutoFit/>
          </a:bodyPr>
          <a:lstStyle/>
          <a:p>
            <a:r>
              <a:rPr lang="en-US" b="1" dirty="0"/>
              <a:t>Luca Vedovelli</a:t>
            </a:r>
          </a:p>
          <a:p>
            <a:r>
              <a:rPr lang="en-US" dirty="0"/>
              <a:t>Unit of Biostatistics, Epidemiology, and Public Health</a:t>
            </a:r>
          </a:p>
          <a:p>
            <a:r>
              <a:rPr lang="en-US" dirty="0"/>
              <a:t>University of Padova</a:t>
            </a:r>
          </a:p>
          <a:p>
            <a:r>
              <a:rPr lang="en-US" dirty="0"/>
              <a:t>Luca.Vedovelli@ubep.unipd.it</a:t>
            </a:r>
          </a:p>
        </p:txBody>
      </p:sp>
      <p:pic>
        <p:nvPicPr>
          <p:cNvPr id="5" name="Immagine 7" descr="A close up of a sign&#10;&#10;Description automatically generated">
            <a:extLst>
              <a:ext uri="{FF2B5EF4-FFF2-40B4-BE49-F238E27FC236}">
                <a16:creationId xmlns:a16="http://schemas.microsoft.com/office/drawing/2014/main" id="{B372DA5A-EF18-D158-963F-BFB9463A79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7495" y="30477"/>
            <a:ext cx="6159119" cy="807124"/>
          </a:xfrm>
          <a:prstGeom prst="rect">
            <a:avLst/>
          </a:prstGeom>
        </p:spPr>
      </p:pic>
    </p:spTree>
    <p:extLst>
      <p:ext uri="{BB962C8B-B14F-4D97-AF65-F5344CB8AC3E}">
        <p14:creationId xmlns:p14="http://schemas.microsoft.com/office/powerpoint/2010/main" val="31157337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C8B38D4-9D92-4608-A16B-260E8CC21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1524000" y="762001"/>
            <a:ext cx="9144000" cy="869092"/>
          </a:xfrm>
        </p:spPr>
        <p:txBody>
          <a:bodyPr>
            <a:normAutofit/>
          </a:bodyPr>
          <a:lstStyle/>
          <a:p>
            <a:pPr algn="ctr"/>
            <a:r>
              <a:rPr lang="en-US" dirty="0"/>
              <a:t>The Messy Data Reality</a:t>
            </a:r>
          </a:p>
        </p:txBody>
      </p:sp>
      <p:sp>
        <p:nvSpPr>
          <p:cNvPr id="12" name="Rectangle 11">
            <a:extLst>
              <a:ext uri="{FF2B5EF4-FFF2-40B4-BE49-F238E27FC236}">
                <a16:creationId xmlns:a16="http://schemas.microsoft.com/office/drawing/2014/main" id="{0B25D2F4-7A0E-ACA7-3A97-AEE028D257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37234"/>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Content Placeholder">
            <a:extLst>
              <a:ext uri="{FF2B5EF4-FFF2-40B4-BE49-F238E27FC236}">
                <a16:creationId xmlns:a16="http://schemas.microsoft.com/office/drawing/2014/main" id="{16138286-7D3F-2A38-D84C-177F5F9FC8B2}"/>
              </a:ext>
            </a:extLst>
          </p:cNvPr>
          <p:cNvGraphicFramePr>
            <a:graphicFrameLocks noGrp="1"/>
          </p:cNvGraphicFramePr>
          <p:nvPr>
            <p:ph idx="1"/>
            <p:extLst>
              <p:ext uri="{D42A27DB-BD31-4B8C-83A1-F6EECF244321}">
                <p14:modId xmlns:p14="http://schemas.microsoft.com/office/powerpoint/2010/main" val="2409654986"/>
              </p:ext>
            </p:extLst>
          </p:nvPr>
        </p:nvGraphicFramePr>
        <p:xfrm>
          <a:off x="952500" y="1885333"/>
          <a:ext cx="10287000" cy="37029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63519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White puzzle with one red piece">
            <a:extLst>
              <a:ext uri="{FF2B5EF4-FFF2-40B4-BE49-F238E27FC236}">
                <a16:creationId xmlns:a16="http://schemas.microsoft.com/office/drawing/2014/main" id="{BDE88C40-4F4F-C1AF-64C9-4E79DD2A15E0}"/>
              </a:ext>
            </a:extLst>
          </p:cNvPr>
          <p:cNvPicPr>
            <a:picLocks noChangeAspect="1"/>
          </p:cNvPicPr>
          <p:nvPr/>
        </p:nvPicPr>
        <p:blipFill rotWithShape="1">
          <a:blip r:embed="rId2">
            <a:alphaModFix/>
          </a:blip>
          <a:srcRect r="-2" b="21"/>
          <a:stretch/>
        </p:blipFill>
        <p:spPr>
          <a:xfrm>
            <a:off x="20" y="1571"/>
            <a:ext cx="12191980" cy="6856429"/>
          </a:xfrm>
          <a:prstGeom prst="rect">
            <a:avLst/>
          </a:prstGeom>
        </p:spPr>
      </p:pic>
      <p:sp>
        <p:nvSpPr>
          <p:cNvPr id="11" name="Freeform: Shape 10">
            <a:extLst>
              <a:ext uri="{FF2B5EF4-FFF2-40B4-BE49-F238E27FC236}">
                <a16:creationId xmlns:a16="http://schemas.microsoft.com/office/drawing/2014/main" id="{CEB96CAC-5A33-8303-9C73-1B3220A5D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524"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280159" y="2211977"/>
            <a:ext cx="3535679" cy="1450961"/>
          </a:xfrm>
        </p:spPr>
        <p:txBody>
          <a:bodyPr anchor="b">
            <a:normAutofit/>
          </a:bodyPr>
          <a:lstStyle/>
          <a:p>
            <a:pPr algn="ctr"/>
            <a:r>
              <a:rPr lang="en-US" dirty="0"/>
              <a:t>The Scenario</a:t>
            </a:r>
          </a:p>
        </p:txBody>
      </p:sp>
      <p:cxnSp>
        <p:nvCxnSpPr>
          <p:cNvPr id="13" name="Straight Connector 12">
            <a:extLst>
              <a:ext uri="{FF2B5EF4-FFF2-40B4-BE49-F238E27FC236}">
                <a16:creationId xmlns:a16="http://schemas.microsoft.com/office/drawing/2014/main" id="{7454BE46-239F-BB50-4643-61FF5943B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03835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736ACF6A-FC06-4E10-819E-2E7BC69788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5F12CF4-2DA8-61EA-0A5C-3753DDDAD1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cNvSpPr>
            <a:spLocks noGrp="1"/>
          </p:cNvSpPr>
          <p:nvPr>
            <p:ph type="ctrTitle"/>
          </p:nvPr>
        </p:nvSpPr>
        <p:spPr>
          <a:xfrm>
            <a:off x="1079861" y="-274930"/>
            <a:ext cx="3936275" cy="1757938"/>
          </a:xfrm>
        </p:spPr>
        <p:txBody>
          <a:bodyPr vert="horz" lIns="91440" tIns="45720" rIns="91440" bIns="45720" rtlCol="0" anchor="b">
            <a:normAutofit/>
          </a:bodyPr>
          <a:lstStyle/>
          <a:p>
            <a:pPr algn="ctr"/>
            <a:r>
              <a:rPr lang="en-US" dirty="0"/>
              <a:t>Complexity of the Data</a:t>
            </a:r>
          </a:p>
        </p:txBody>
      </p:sp>
      <p:sp>
        <p:nvSpPr>
          <p:cNvPr id="3" name="Content Placeholder"/>
          <p:cNvSpPr>
            <a:spLocks noGrp="1"/>
          </p:cNvSpPr>
          <p:nvPr>
            <p:ph idx="1"/>
          </p:nvPr>
        </p:nvSpPr>
        <p:spPr>
          <a:xfrm>
            <a:off x="1028916" y="1870884"/>
            <a:ext cx="4038167" cy="1757937"/>
          </a:xfrm>
        </p:spPr>
        <p:txBody>
          <a:bodyPr vert="horz" lIns="91440" tIns="45720" rIns="91440" bIns="45720" rtlCol="0">
            <a:normAutofit/>
          </a:bodyPr>
          <a:lstStyle/>
          <a:p>
            <a:pPr marL="0" lvl="0" indent="0" algn="ctr">
              <a:buNone/>
            </a:pPr>
            <a:r>
              <a:rPr lang="en-GB" dirty="0"/>
              <a:t>A real-world example involves the analysis of </a:t>
            </a:r>
            <a:r>
              <a:rPr lang="en-GB" b="1" dirty="0"/>
              <a:t>650 drugs </a:t>
            </a:r>
            <a:r>
              <a:rPr lang="en-GB" dirty="0"/>
              <a:t>with </a:t>
            </a:r>
            <a:r>
              <a:rPr lang="en-GB" b="1" dirty="0"/>
              <a:t>3 replicates</a:t>
            </a:r>
            <a:r>
              <a:rPr lang="en-GB" dirty="0"/>
              <a:t>, </a:t>
            </a:r>
            <a:r>
              <a:rPr lang="en-GB" b="1" dirty="0"/>
              <a:t>2 cell lines</a:t>
            </a:r>
            <a:r>
              <a:rPr lang="en-GB" dirty="0"/>
              <a:t>, </a:t>
            </a:r>
            <a:r>
              <a:rPr lang="en-GB" sz="1900" dirty="0"/>
              <a:t>positive</a:t>
            </a:r>
            <a:r>
              <a:rPr lang="en-GB" dirty="0"/>
              <a:t> and negative controls, and </a:t>
            </a:r>
            <a:r>
              <a:rPr lang="en-GB" b="1" dirty="0"/>
              <a:t>15 fluorescence measures </a:t>
            </a:r>
            <a:r>
              <a:rPr lang="en-GB" dirty="0"/>
              <a:t>from an Operetta device.</a:t>
            </a:r>
          </a:p>
        </p:txBody>
      </p:sp>
      <p:cxnSp>
        <p:nvCxnSpPr>
          <p:cNvPr id="18" name="Straight Connector 17">
            <a:extLst>
              <a:ext uri="{FF2B5EF4-FFF2-40B4-BE49-F238E27FC236}">
                <a16:creationId xmlns:a16="http://schemas.microsoft.com/office/drawing/2014/main" id="{7B9466E0-3884-B930-091B-5BB027876F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2"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pic>
        <p:nvPicPr>
          <p:cNvPr id="1028" name="Picture 4" descr="Sistema di imaging cellulare automatico - Operetta CLS™ - PerkinElmer - da  laboratorio / a fluorescenza / ad alto contenuto">
            <a:extLst>
              <a:ext uri="{FF2B5EF4-FFF2-40B4-BE49-F238E27FC236}">
                <a16:creationId xmlns:a16="http://schemas.microsoft.com/office/drawing/2014/main" id="{BABFF3A5-2E1B-5B47-9E82-7F2404443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5263" y="1183405"/>
            <a:ext cx="2241196" cy="224119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1A338EBB-1114-74AA-91BA-2237A55CB8A7}"/>
              </a:ext>
            </a:extLst>
          </p:cNvPr>
          <p:cNvSpPr txBox="1"/>
          <p:nvPr/>
        </p:nvSpPr>
        <p:spPr>
          <a:xfrm>
            <a:off x="953262" y="4919243"/>
            <a:ext cx="4935474" cy="923330"/>
          </a:xfrm>
          <a:prstGeom prst="rect">
            <a:avLst/>
          </a:prstGeom>
          <a:noFill/>
        </p:spPr>
        <p:txBody>
          <a:bodyPr wrap="square">
            <a:spAutoFit/>
          </a:bodyPr>
          <a:lstStyle/>
          <a:p>
            <a:r>
              <a:rPr lang="en-GB" dirty="0"/>
              <a:t>This dataset encapsulates the multi-faceted challenges commonly encountered in HTS studies, making it an ideal case for evaluation.</a:t>
            </a:r>
            <a:endParaRPr lang="en-US" dirty="0"/>
          </a:p>
        </p:txBody>
      </p:sp>
      <p:pic>
        <p:nvPicPr>
          <p:cNvPr id="1026" name="Picture 2" descr="Operetta CLS High Content Analysis System | PerkinElmer">
            <a:extLst>
              <a:ext uri="{FF2B5EF4-FFF2-40B4-BE49-F238E27FC236}">
                <a16:creationId xmlns:a16="http://schemas.microsoft.com/office/drawing/2014/main" id="{9EC40EFC-D012-F654-78E9-AB71F2F559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6841061" y="1498263"/>
            <a:ext cx="6849202" cy="38526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Operetta CLS High Content Analysis System | PerkinElmer">
            <a:extLst>
              <a:ext uri="{FF2B5EF4-FFF2-40B4-BE49-F238E27FC236}">
                <a16:creationId xmlns:a16="http://schemas.microsoft.com/office/drawing/2014/main" id="{6E863D13-6B28-3600-D1E0-7AC70F017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16740" y="3979064"/>
            <a:ext cx="1401844" cy="14018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0225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fontScale="90000"/>
          </a:bodyPr>
          <a:lstStyle/>
          <a:p>
            <a:r>
              <a:rPr lang="en-US" dirty="0"/>
              <a:t>Challenges in Data Interpretation</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GB" dirty="0"/>
              <a:t>How to select hits from this data? Options range from sorting measures to praying for consistent controls.</a:t>
            </a:r>
            <a:endParaRPr lang="en-US" dirty="0"/>
          </a:p>
          <a:p>
            <a:pPr lvl="0"/>
            <a:endParaRPr lang="en-US" dirty="0"/>
          </a:p>
          <a:p>
            <a:pPr lvl="0"/>
            <a:r>
              <a:rPr lang="en-US" dirty="0"/>
              <a:t>"Pick all the measures and sort it, the hits will be in the top 20 of all the 5 measures! “</a:t>
            </a:r>
          </a:p>
          <a:p>
            <a:pPr lvl="0"/>
            <a:endParaRPr lang="en-US" dirty="0"/>
          </a:p>
          <a:p>
            <a:pPr lvl="1"/>
            <a:r>
              <a:rPr lang="en-US" sz="2800" dirty="0"/>
              <a:t>In your dreams!</a:t>
            </a:r>
          </a:p>
        </p:txBody>
      </p:sp>
      <p:pic>
        <p:nvPicPr>
          <p:cNvPr id="6" name="Picture 5" descr="Padlock on computer motherboard">
            <a:extLst>
              <a:ext uri="{FF2B5EF4-FFF2-40B4-BE49-F238E27FC236}">
                <a16:creationId xmlns:a16="http://schemas.microsoft.com/office/drawing/2014/main" id="{039FD43E-1924-C7A2-8918-1A418A29E3FE}"/>
              </a:ext>
            </a:extLst>
          </p:cNvPr>
          <p:cNvPicPr>
            <a:picLocks noChangeAspect="1"/>
          </p:cNvPicPr>
          <p:nvPr/>
        </p:nvPicPr>
        <p:blipFill rotWithShape="1">
          <a:blip r:embed="rId2"/>
          <a:srcRect l="6280" r="34391" b="4"/>
          <a:stretch/>
        </p:blipFill>
        <p:spPr>
          <a:xfrm>
            <a:off x="6096000" y="10"/>
            <a:ext cx="6095999" cy="6857990"/>
          </a:xfrm>
          <a:prstGeom prst="rect">
            <a:avLst/>
          </a:prstGeom>
        </p:spPr>
      </p:pic>
    </p:spTree>
    <p:extLst>
      <p:ext uri="{BB962C8B-B14F-4D97-AF65-F5344CB8AC3E}">
        <p14:creationId xmlns:p14="http://schemas.microsoft.com/office/powerpoint/2010/main" val="3590177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fontScale="90000"/>
          </a:bodyPr>
          <a:lstStyle/>
          <a:p>
            <a:r>
              <a:rPr lang="en-US" dirty="0"/>
              <a:t>Challenges in Data Interpretation</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871213"/>
            <a:ext cx="4191000" cy="3890965"/>
          </a:xfrm>
        </p:spPr>
        <p:txBody>
          <a:bodyPr>
            <a:normAutofit/>
          </a:bodyPr>
          <a:lstStyle/>
          <a:p>
            <a:pPr lvl="0"/>
            <a:r>
              <a:rPr lang="en-US" b="1" dirty="0">
                <a:effectLst>
                  <a:outerShdw blurRad="38100" dist="38100" dir="2700000" algn="tl">
                    <a:srgbClr val="000000">
                      <a:alpha val="43137"/>
                    </a:srgbClr>
                  </a:outerShdw>
                </a:effectLst>
              </a:rPr>
              <a:t>Standard deviations</a:t>
            </a:r>
            <a:r>
              <a:rPr lang="en-US" dirty="0"/>
              <a:t>? </a:t>
            </a:r>
          </a:p>
          <a:p>
            <a:pPr lvl="0"/>
            <a:endParaRPr lang="en-US" dirty="0"/>
          </a:p>
          <a:p>
            <a:pPr lvl="0"/>
            <a:r>
              <a:rPr lang="en-GB" dirty="0"/>
              <a:t>All different in all the measures (VERY different, like: 1, 3, 5, 3, 7)</a:t>
            </a:r>
            <a:endParaRPr lang="en-US" dirty="0"/>
          </a:p>
        </p:txBody>
      </p:sp>
      <p:pic>
        <p:nvPicPr>
          <p:cNvPr id="2050" name="Picture 2" descr="Standard deviation - Wikipedia">
            <a:extLst>
              <a:ext uri="{FF2B5EF4-FFF2-40B4-BE49-F238E27FC236}">
                <a16:creationId xmlns:a16="http://schemas.microsoft.com/office/drawing/2014/main" id="{3C5131A2-0B33-D208-3E86-6F614E9BA6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676" y="1905001"/>
            <a:ext cx="6370948" cy="3185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2891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9" name="Rectangle 3078">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sz="2600" dirty="0"/>
              <a:t>Challenges in Data Interpretation</a:t>
            </a:r>
          </a:p>
        </p:txBody>
      </p:sp>
      <p:sp>
        <p:nvSpPr>
          <p:cNvPr id="3081" name="Rectangle 3080">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GB" dirty="0"/>
              <a:t>Let’s pray for a decent </a:t>
            </a:r>
            <a:r>
              <a:rPr lang="en-GB" b="1" dirty="0">
                <a:effectLst>
                  <a:outerShdw blurRad="38100" dist="38100" dir="2700000" algn="tl">
                    <a:srgbClr val="000000">
                      <a:alpha val="43137"/>
                    </a:srgbClr>
                  </a:outerShdw>
                </a:effectLst>
              </a:rPr>
              <a:t>distribution</a:t>
            </a:r>
            <a:r>
              <a:rPr lang="en-GB" dirty="0"/>
              <a:t> on at least few measures, please…</a:t>
            </a:r>
          </a:p>
          <a:p>
            <a:pPr lvl="1"/>
            <a:endParaRPr lang="en-GB" dirty="0"/>
          </a:p>
          <a:p>
            <a:pPr lvl="1"/>
            <a:endParaRPr lang="en-GB" dirty="0"/>
          </a:p>
        </p:txBody>
      </p:sp>
      <p:pic>
        <p:nvPicPr>
          <p:cNvPr id="3074" name="Picture 2" descr="350+ Hope Pictures | Download Free Images on Unsplash">
            <a:extLst>
              <a:ext uri="{FF2B5EF4-FFF2-40B4-BE49-F238E27FC236}">
                <a16:creationId xmlns:a16="http://schemas.microsoft.com/office/drawing/2014/main" id="{27D82485-E4CC-95C0-AACF-0B81A77EC2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9946" r="20720" b="-1"/>
          <a:stretch/>
        </p:blipFill>
        <p:spPr bwMode="auto">
          <a:xfrm>
            <a:off x="6096000" y="10"/>
            <a:ext cx="6095999" cy="685799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Stamp text NOPE Stock Vector by ©porjai 71163493">
            <a:extLst>
              <a:ext uri="{FF2B5EF4-FFF2-40B4-BE49-F238E27FC236}">
                <a16:creationId xmlns:a16="http://schemas.microsoft.com/office/drawing/2014/main" id="{F2FD517D-570B-08D8-42CD-E2EC32DAEA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22" t="28866" r="4319" b="28797"/>
          <a:stretch/>
        </p:blipFill>
        <p:spPr bwMode="auto">
          <a:xfrm>
            <a:off x="3738366" y="3308124"/>
            <a:ext cx="4715265" cy="2197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0134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 calcmode="lin" valueType="num">
                                      <p:cBhvr>
                                        <p:cTn id="7" dur="500" fill="hold"/>
                                        <p:tgtEl>
                                          <p:spTgt spid="3078"/>
                                        </p:tgtEl>
                                        <p:attrNameLst>
                                          <p:attrName>ppt_w</p:attrName>
                                        </p:attrNameLst>
                                      </p:cBhvr>
                                      <p:tavLst>
                                        <p:tav tm="0">
                                          <p:val>
                                            <p:fltVal val="0"/>
                                          </p:val>
                                        </p:tav>
                                        <p:tav tm="100000">
                                          <p:val>
                                            <p:strVal val="#ppt_w"/>
                                          </p:val>
                                        </p:tav>
                                      </p:tavLst>
                                    </p:anim>
                                    <p:anim calcmode="lin" valueType="num">
                                      <p:cBhvr>
                                        <p:cTn id="8" dur="500" fill="hold"/>
                                        <p:tgtEl>
                                          <p:spTgt spid="3078"/>
                                        </p:tgtEl>
                                        <p:attrNameLst>
                                          <p:attrName>ppt_h</p:attrName>
                                        </p:attrNameLst>
                                      </p:cBhvr>
                                      <p:tavLst>
                                        <p:tav tm="0">
                                          <p:val>
                                            <p:fltVal val="0"/>
                                          </p:val>
                                        </p:tav>
                                        <p:tav tm="100000">
                                          <p:val>
                                            <p:strVal val="#ppt_h"/>
                                          </p:val>
                                        </p:tav>
                                      </p:tavLst>
                                    </p:anim>
                                    <p:animEffect transition="in" filter="fade">
                                      <p:cBhvr>
                                        <p:cTn id="9" dur="500"/>
                                        <p:tgtEl>
                                          <p:spTgt spid="30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1077191" y="2285997"/>
            <a:ext cx="4191000" cy="3890965"/>
          </a:xfrm>
        </p:spPr>
        <p:txBody>
          <a:bodyPr>
            <a:normAutofit/>
          </a:bodyPr>
          <a:lstStyle/>
          <a:p>
            <a:pPr lvl="0"/>
            <a:r>
              <a:rPr lang="en-US" dirty="0"/>
              <a:t>"I beg you </a:t>
            </a:r>
            <a:r>
              <a:rPr lang="en-US" b="1" dirty="0">
                <a:effectLst>
                  <a:outerShdw blurRad="38100" dist="38100" dir="2700000" algn="tl">
                    <a:srgbClr val="000000">
                      <a:alpha val="43137"/>
                    </a:srgbClr>
                  </a:outerShdw>
                </a:effectLst>
              </a:rPr>
              <a:t>controls</a:t>
            </a:r>
            <a:r>
              <a:rPr lang="en-US" dirty="0"/>
              <a:t>, be really positive and really negative...“</a:t>
            </a:r>
          </a:p>
          <a:p>
            <a:pPr lvl="0"/>
            <a:endParaRPr lang="en-US" dirty="0"/>
          </a:p>
          <a:p>
            <a:pPr lvl="0"/>
            <a:r>
              <a:rPr lang="en-US" dirty="0"/>
              <a:t>Of course we are! But don’t forget our internal variation that is quite wide.</a:t>
            </a:r>
          </a:p>
          <a:p>
            <a:pPr lvl="0"/>
            <a:endParaRPr lang="en-US" dirty="0"/>
          </a:p>
          <a:p>
            <a:pPr lvl="0"/>
            <a:r>
              <a:rPr lang="en-US" dirty="0"/>
              <a:t>… I cry</a:t>
            </a:r>
          </a:p>
        </p:txBody>
      </p:sp>
      <p:pic>
        <p:nvPicPr>
          <p:cNvPr id="6" name="Picture 5" descr="Arrows pointing towards light">
            <a:extLst>
              <a:ext uri="{FF2B5EF4-FFF2-40B4-BE49-F238E27FC236}">
                <a16:creationId xmlns:a16="http://schemas.microsoft.com/office/drawing/2014/main" id="{4884AC82-AE3A-3D32-8202-B32636718510}"/>
              </a:ext>
            </a:extLst>
          </p:cNvPr>
          <p:cNvPicPr>
            <a:picLocks noChangeAspect="1"/>
          </p:cNvPicPr>
          <p:nvPr/>
        </p:nvPicPr>
        <p:blipFill rotWithShape="1">
          <a:blip r:embed="rId2"/>
          <a:srcRect l="724" r="40030" b="-3"/>
          <a:stretch/>
        </p:blipFill>
        <p:spPr>
          <a:xfrm>
            <a:off x="6096000" y="10"/>
            <a:ext cx="6095999" cy="6857990"/>
          </a:xfrm>
          <a:prstGeom prst="rect">
            <a:avLst/>
          </a:prstGeom>
        </p:spPr>
      </p:pic>
      <p:sp>
        <p:nvSpPr>
          <p:cNvPr id="4" name="Title">
            <a:extLst>
              <a:ext uri="{FF2B5EF4-FFF2-40B4-BE49-F238E27FC236}">
                <a16:creationId xmlns:a16="http://schemas.microsoft.com/office/drawing/2014/main" id="{D30D94D2-1E3A-80C8-1AF8-43B2B5087349}"/>
              </a:ext>
            </a:extLst>
          </p:cNvPr>
          <p:cNvSpPr txBox="1">
            <a:spLocks/>
          </p:cNvSpPr>
          <p:nvPr/>
        </p:nvSpPr>
        <p:spPr>
          <a:xfrm>
            <a:off x="1077191" y="727147"/>
            <a:ext cx="4264686" cy="1092958"/>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r>
              <a:rPr lang="en-US" sz="2600" dirty="0"/>
              <a:t>Challenges in Data Interpretation</a:t>
            </a:r>
          </a:p>
        </p:txBody>
      </p:sp>
      <p:pic>
        <p:nvPicPr>
          <p:cNvPr id="8" name="Picture 7">
            <a:extLst>
              <a:ext uri="{FF2B5EF4-FFF2-40B4-BE49-F238E27FC236}">
                <a16:creationId xmlns:a16="http://schemas.microsoft.com/office/drawing/2014/main" id="{748DE5E7-4B60-33B3-4A2A-7A873694AEB1}"/>
              </a:ext>
            </a:extLst>
          </p:cNvPr>
          <p:cNvPicPr>
            <a:picLocks noChangeAspect="1"/>
          </p:cNvPicPr>
          <p:nvPr/>
        </p:nvPicPr>
        <p:blipFill>
          <a:blip r:embed="rId3"/>
          <a:stretch>
            <a:fillRect/>
          </a:stretch>
        </p:blipFill>
        <p:spPr>
          <a:xfrm>
            <a:off x="2385291" y="4608945"/>
            <a:ext cx="1208232" cy="1208232"/>
          </a:xfrm>
          <a:prstGeom prst="rect">
            <a:avLst/>
          </a:prstGeom>
        </p:spPr>
      </p:pic>
    </p:spTree>
    <p:extLst>
      <p:ext uri="{BB962C8B-B14F-4D97-AF65-F5344CB8AC3E}">
        <p14:creationId xmlns:p14="http://schemas.microsoft.com/office/powerpoint/2010/main" val="1930171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Consequences</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US" dirty="0"/>
              <a:t>Is there really the option to tell the lab guys that they screwed up and not get the tires of your car ripped up like fettuccine? If yes, tell me.</a:t>
            </a:r>
          </a:p>
          <a:p>
            <a:pPr lvl="0"/>
            <a:endParaRPr lang="en-US" dirty="0"/>
          </a:p>
          <a:p>
            <a:pPr lvl="0"/>
            <a:r>
              <a:rPr lang="en-GB" dirty="0"/>
              <a:t>One might be tempted to attribute challenges to lab errors, but even the most diligent lab work can produce complex and messy data.</a:t>
            </a:r>
            <a:endParaRPr lang="en-US" dirty="0"/>
          </a:p>
        </p:txBody>
      </p:sp>
      <p:pic>
        <p:nvPicPr>
          <p:cNvPr id="6" name="Picture 5" descr="Maze">
            <a:extLst>
              <a:ext uri="{FF2B5EF4-FFF2-40B4-BE49-F238E27FC236}">
                <a16:creationId xmlns:a16="http://schemas.microsoft.com/office/drawing/2014/main" id="{A8EF0D77-F944-2382-2FC9-584DB6FA30C1}"/>
              </a:ext>
            </a:extLst>
          </p:cNvPr>
          <p:cNvPicPr>
            <a:picLocks noChangeAspect="1"/>
          </p:cNvPicPr>
          <p:nvPr/>
        </p:nvPicPr>
        <p:blipFill rotWithShape="1">
          <a:blip r:embed="rId3"/>
          <a:srcRect l="18832" r="21921" b="-3"/>
          <a:stretch/>
        </p:blipFill>
        <p:spPr>
          <a:xfrm>
            <a:off x="6096000" y="10"/>
            <a:ext cx="6095999" cy="6857990"/>
          </a:xfrm>
          <a:prstGeom prst="rect">
            <a:avLst/>
          </a:prstGeom>
        </p:spPr>
      </p:pic>
      <p:pic>
        <p:nvPicPr>
          <p:cNvPr id="5" name="Picture 4">
            <a:extLst>
              <a:ext uri="{FF2B5EF4-FFF2-40B4-BE49-F238E27FC236}">
                <a16:creationId xmlns:a16="http://schemas.microsoft.com/office/drawing/2014/main" id="{E90722FC-65E7-F2D9-9E79-C78C2279B5D5}"/>
              </a:ext>
            </a:extLst>
          </p:cNvPr>
          <p:cNvPicPr>
            <a:picLocks noChangeAspect="1"/>
          </p:cNvPicPr>
          <p:nvPr/>
        </p:nvPicPr>
        <p:blipFill>
          <a:blip r:embed="rId4"/>
          <a:stretch>
            <a:fillRect/>
          </a:stretch>
        </p:blipFill>
        <p:spPr>
          <a:xfrm>
            <a:off x="5929745" y="659552"/>
            <a:ext cx="4057904" cy="3571927"/>
          </a:xfrm>
          <a:prstGeom prst="rect">
            <a:avLst/>
          </a:prstGeom>
        </p:spPr>
      </p:pic>
    </p:spTree>
    <p:extLst>
      <p:ext uri="{BB962C8B-B14F-4D97-AF65-F5344CB8AC3E}">
        <p14:creationId xmlns:p14="http://schemas.microsoft.com/office/powerpoint/2010/main" val="1882213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29450" y="762001"/>
            <a:ext cx="4229100" cy="1141004"/>
          </a:xfrm>
        </p:spPr>
        <p:txBody>
          <a:bodyPr>
            <a:normAutofit/>
          </a:bodyPr>
          <a:lstStyle/>
          <a:p>
            <a:r>
              <a:rPr lang="en-US" dirty="0"/>
              <a:t>Possible solutions?</a:t>
            </a:r>
          </a:p>
        </p:txBody>
      </p:sp>
      <p:pic>
        <p:nvPicPr>
          <p:cNvPr id="6" name="Picture 5" descr="Large skydiving group mid-air">
            <a:extLst>
              <a:ext uri="{FF2B5EF4-FFF2-40B4-BE49-F238E27FC236}">
                <a16:creationId xmlns:a16="http://schemas.microsoft.com/office/drawing/2014/main" id="{EB42C6DC-83C3-00D9-8865-6E3AB6225685}"/>
              </a:ext>
            </a:extLst>
          </p:cNvPr>
          <p:cNvPicPr>
            <a:picLocks noChangeAspect="1"/>
          </p:cNvPicPr>
          <p:nvPr/>
        </p:nvPicPr>
        <p:blipFill rotWithShape="1">
          <a:blip r:embed="rId3"/>
          <a:srcRect l="21239" r="19561" b="3"/>
          <a:stretch/>
        </p:blipFill>
        <p:spPr>
          <a:xfrm>
            <a:off x="-1" y="10"/>
            <a:ext cx="6096001" cy="6857990"/>
          </a:xfrm>
          <a:prstGeom prst="rect">
            <a:avLst/>
          </a:prstGeom>
        </p:spPr>
      </p:pic>
      <p:sp>
        <p:nvSpPr>
          <p:cNvPr id="12" name="Rectangle 11">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7029450" y="2212848"/>
            <a:ext cx="4219149" cy="4279392"/>
          </a:xfrm>
        </p:spPr>
        <p:txBody>
          <a:bodyPr>
            <a:normAutofit/>
          </a:bodyPr>
          <a:lstStyle/>
          <a:p>
            <a:pPr lvl="0"/>
            <a:r>
              <a:rPr lang="en-GB" dirty="0"/>
              <a:t>So, what to do to bring out something meaningful from these kinds of data being robust enough as to not get (too much) false hits o to miss too much of them? </a:t>
            </a:r>
          </a:p>
          <a:p>
            <a:pPr lvl="0"/>
            <a:endParaRPr lang="en-GB" dirty="0"/>
          </a:p>
          <a:p>
            <a:pPr lvl="0"/>
            <a:r>
              <a:rPr lang="en-GB" dirty="0"/>
              <a:t>The philosophy to approach it will be to use </a:t>
            </a:r>
            <a:r>
              <a:rPr lang="en-GB" b="1" dirty="0"/>
              <a:t>all the information </a:t>
            </a:r>
            <a:r>
              <a:rPr lang="en-GB" dirty="0"/>
              <a:t>coming from the dataset. </a:t>
            </a:r>
          </a:p>
          <a:p>
            <a:pPr lvl="0"/>
            <a:endParaRPr lang="en-GB" dirty="0"/>
          </a:p>
          <a:p>
            <a:pPr lvl="0"/>
            <a:r>
              <a:rPr lang="en-GB" sz="2000" i="1" dirty="0"/>
              <a:t>Partial data, gives partial results</a:t>
            </a:r>
            <a:endParaRPr lang="en-US" sz="2000" i="1" dirty="0"/>
          </a:p>
        </p:txBody>
      </p:sp>
      <p:sp>
        <p:nvSpPr>
          <p:cNvPr id="14" name="TextBox 13">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280888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Drug Hit Datasets</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fontScale="92500" lnSpcReduction="10000"/>
          </a:bodyPr>
          <a:lstStyle/>
          <a:p>
            <a:pPr lvl="0"/>
            <a:r>
              <a:rPr lang="en-US" dirty="0"/>
              <a:t>Drug hits datasets are ‘strange’ . You have a lot of subjects and a relatively small number of variables but from these datasets you expect that the subjects are not similar to each other.</a:t>
            </a:r>
          </a:p>
          <a:p>
            <a:pPr lvl="0"/>
            <a:endParaRPr lang="en-US" dirty="0"/>
          </a:p>
          <a:p>
            <a:pPr lvl="0"/>
            <a:r>
              <a:rPr lang="en-GB" dirty="0"/>
              <a:t>These datasets challenge conventional statistical approaches because each drug is expected to have unique properties, a fundamental departure from traditional epidemiological data analysis</a:t>
            </a:r>
            <a:endParaRPr lang="en-US" dirty="0"/>
          </a:p>
        </p:txBody>
      </p:sp>
      <p:pic>
        <p:nvPicPr>
          <p:cNvPr id="6" name="Picture 5" descr="Graph">
            <a:extLst>
              <a:ext uri="{FF2B5EF4-FFF2-40B4-BE49-F238E27FC236}">
                <a16:creationId xmlns:a16="http://schemas.microsoft.com/office/drawing/2014/main" id="{CFAE2284-4B04-91CE-B3C1-1CB855F73892}"/>
              </a:ext>
            </a:extLst>
          </p:cNvPr>
          <p:cNvPicPr>
            <a:picLocks noChangeAspect="1"/>
          </p:cNvPicPr>
          <p:nvPr/>
        </p:nvPicPr>
        <p:blipFill rotWithShape="1">
          <a:blip r:embed="rId2"/>
          <a:srcRect l="20967" r="23480" b="4"/>
          <a:stretch/>
        </p:blipFill>
        <p:spPr>
          <a:xfrm>
            <a:off x="6096000" y="10"/>
            <a:ext cx="6095999" cy="6857990"/>
          </a:xfrm>
          <a:prstGeom prst="rect">
            <a:avLst/>
          </a:prstGeom>
        </p:spPr>
      </p:pic>
    </p:spTree>
    <p:extLst>
      <p:ext uri="{BB962C8B-B14F-4D97-AF65-F5344CB8AC3E}">
        <p14:creationId xmlns:p14="http://schemas.microsoft.com/office/powerpoint/2010/main" val="38747559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Person using microscope">
            <a:extLst>
              <a:ext uri="{FF2B5EF4-FFF2-40B4-BE49-F238E27FC236}">
                <a16:creationId xmlns:a16="http://schemas.microsoft.com/office/drawing/2014/main" id="{35413685-ED24-DB3E-793E-213088517DC4}"/>
              </a:ext>
            </a:extLst>
          </p:cNvPr>
          <p:cNvPicPr>
            <a:picLocks noChangeAspect="1"/>
          </p:cNvPicPr>
          <p:nvPr/>
        </p:nvPicPr>
        <p:blipFill rotWithShape="1">
          <a:blip r:embed="rId2">
            <a:alphaModFix/>
          </a:blip>
          <a:srcRect r="12826" b="-2"/>
          <a:stretch/>
        </p:blipFill>
        <p:spPr>
          <a:xfrm>
            <a:off x="20" y="1571"/>
            <a:ext cx="12191980" cy="6856429"/>
          </a:xfrm>
          <a:prstGeom prst="rect">
            <a:avLst/>
          </a:prstGeom>
        </p:spPr>
      </p:pic>
      <p:sp>
        <p:nvSpPr>
          <p:cNvPr id="16" name="Freeform: Shape 15">
            <a:extLst>
              <a:ext uri="{FF2B5EF4-FFF2-40B4-BE49-F238E27FC236}">
                <a16:creationId xmlns:a16="http://schemas.microsoft.com/office/drawing/2014/main" id="{CEB96CAC-5A33-8303-9C73-1B3220A5D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524"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288342" y="1774199"/>
            <a:ext cx="3535679" cy="1450961"/>
          </a:xfrm>
        </p:spPr>
        <p:txBody>
          <a:bodyPr vert="horz" lIns="91440" tIns="45720" rIns="91440" bIns="45720" rtlCol="0" anchor="b">
            <a:normAutofit/>
          </a:bodyPr>
          <a:lstStyle/>
          <a:p>
            <a:pPr algn="ctr"/>
            <a:r>
              <a:rPr lang="en-US" dirty="0"/>
              <a:t>Introduction</a:t>
            </a:r>
          </a:p>
        </p:txBody>
      </p:sp>
      <p:sp>
        <p:nvSpPr>
          <p:cNvPr id="3" name="Content Placeholder"/>
          <p:cNvSpPr>
            <a:spLocks noGrp="1"/>
          </p:cNvSpPr>
          <p:nvPr>
            <p:ph idx="1"/>
          </p:nvPr>
        </p:nvSpPr>
        <p:spPr>
          <a:xfrm>
            <a:off x="1523998" y="4244336"/>
            <a:ext cx="3048000" cy="877585"/>
          </a:xfrm>
        </p:spPr>
        <p:txBody>
          <a:bodyPr vert="horz" lIns="91440" tIns="45720" rIns="91440" bIns="45720" rtlCol="0">
            <a:normAutofit/>
          </a:bodyPr>
          <a:lstStyle/>
          <a:p>
            <a:pPr marL="0" lvl="0" indent="0" algn="ctr">
              <a:lnSpc>
                <a:spcPct val="110000"/>
              </a:lnSpc>
              <a:buNone/>
            </a:pPr>
            <a:r>
              <a:rPr lang="en-US" sz="1500" dirty="0"/>
              <a:t>HTS data</a:t>
            </a:r>
          </a:p>
        </p:txBody>
      </p:sp>
      <p:cxnSp>
        <p:nvCxnSpPr>
          <p:cNvPr id="18" name="Straight Connector 17">
            <a:extLst>
              <a:ext uri="{FF2B5EF4-FFF2-40B4-BE49-F238E27FC236}">
                <a16:creationId xmlns:a16="http://schemas.microsoft.com/office/drawing/2014/main" id="{7454BE46-239F-BB50-4643-61FF5943B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3199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Red toy person in front of two lines of white figures">
            <a:extLst>
              <a:ext uri="{FF2B5EF4-FFF2-40B4-BE49-F238E27FC236}">
                <a16:creationId xmlns:a16="http://schemas.microsoft.com/office/drawing/2014/main" id="{68C20657-E495-4052-07D2-9A292AA01108}"/>
              </a:ext>
            </a:extLst>
          </p:cNvPr>
          <p:cNvPicPr>
            <a:picLocks noChangeAspect="1"/>
          </p:cNvPicPr>
          <p:nvPr/>
        </p:nvPicPr>
        <p:blipFill rotWithShape="1">
          <a:blip r:embed="rId2">
            <a:alphaModFix/>
          </a:blip>
          <a:srcRect t="14623" r="-2" b="-2"/>
          <a:stretch/>
        </p:blipFill>
        <p:spPr>
          <a:xfrm>
            <a:off x="20" y="1571"/>
            <a:ext cx="12191980" cy="6856429"/>
          </a:xfrm>
          <a:prstGeom prst="rect">
            <a:avLst/>
          </a:prstGeom>
        </p:spPr>
      </p:pic>
      <p:sp>
        <p:nvSpPr>
          <p:cNvPr id="16" name="Freeform: Shape 15">
            <a:extLst>
              <a:ext uri="{FF2B5EF4-FFF2-40B4-BE49-F238E27FC236}">
                <a16:creationId xmlns:a16="http://schemas.microsoft.com/office/drawing/2014/main" id="{CEB96CAC-5A33-8303-9C73-1B3220A5D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524"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280159" y="2211977"/>
            <a:ext cx="3535679" cy="1450961"/>
          </a:xfrm>
        </p:spPr>
        <p:txBody>
          <a:bodyPr vert="horz" lIns="91440" tIns="45720" rIns="91440" bIns="45720" rtlCol="0" anchor="b">
            <a:normAutofit/>
          </a:bodyPr>
          <a:lstStyle/>
          <a:p>
            <a:pPr algn="ctr"/>
            <a:r>
              <a:rPr lang="en-US" dirty="0"/>
              <a:t>The Groups approach</a:t>
            </a:r>
          </a:p>
        </p:txBody>
      </p:sp>
      <p:sp>
        <p:nvSpPr>
          <p:cNvPr id="3" name="Content Placeholder"/>
          <p:cNvSpPr>
            <a:spLocks noGrp="1"/>
          </p:cNvSpPr>
          <p:nvPr>
            <p:ph idx="1"/>
          </p:nvPr>
        </p:nvSpPr>
        <p:spPr>
          <a:xfrm>
            <a:off x="1523998" y="4244336"/>
            <a:ext cx="3048000" cy="877585"/>
          </a:xfrm>
        </p:spPr>
        <p:txBody>
          <a:bodyPr vert="horz" lIns="91440" tIns="45720" rIns="91440" bIns="45720" rtlCol="0">
            <a:normAutofit/>
          </a:bodyPr>
          <a:lstStyle/>
          <a:p>
            <a:pPr marL="0" lvl="0" indent="0" algn="ctr">
              <a:lnSpc>
                <a:spcPct val="110000"/>
              </a:lnSpc>
              <a:buNone/>
            </a:pPr>
            <a:r>
              <a:rPr lang="en-US" sz="1500" dirty="0"/>
              <a:t>"You can think that you have two groups: one very small and one very large"</a:t>
            </a:r>
          </a:p>
        </p:txBody>
      </p:sp>
      <p:cxnSp>
        <p:nvCxnSpPr>
          <p:cNvPr id="18" name="Straight Connector 17">
            <a:extLst>
              <a:ext uri="{FF2B5EF4-FFF2-40B4-BE49-F238E27FC236}">
                <a16:creationId xmlns:a16="http://schemas.microsoft.com/office/drawing/2014/main" id="{7454BE46-239F-BB50-4643-61FF5943B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26431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pPr>
              <a:lnSpc>
                <a:spcPct val="110000"/>
              </a:lnSpc>
            </a:pPr>
            <a:r>
              <a:rPr lang="en-US" sz="2000" dirty="0"/>
              <a:t>Unsupervised Clustering</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US" dirty="0"/>
              <a:t>The first natural approach then can be unsupervised clustering</a:t>
            </a:r>
          </a:p>
          <a:p>
            <a:pPr lvl="0"/>
            <a:endParaRPr lang="en-US" dirty="0"/>
          </a:p>
          <a:p>
            <a:pPr lvl="0"/>
            <a:r>
              <a:rPr lang="en-GB" dirty="0"/>
              <a:t>While this can provide a broad overview, it's not the final word in identifying hits, especially given the risks of misclassification and 'phantom clusters'.</a:t>
            </a:r>
            <a:endParaRPr lang="en-US" dirty="0"/>
          </a:p>
        </p:txBody>
      </p:sp>
      <p:pic>
        <p:nvPicPr>
          <p:cNvPr id="6" name="Picture 5" descr="Plant growing in a concrete crack">
            <a:extLst>
              <a:ext uri="{FF2B5EF4-FFF2-40B4-BE49-F238E27FC236}">
                <a16:creationId xmlns:a16="http://schemas.microsoft.com/office/drawing/2014/main" id="{D211C46F-A465-6765-8ED2-F1D511DB2607}"/>
              </a:ext>
            </a:extLst>
          </p:cNvPr>
          <p:cNvPicPr>
            <a:picLocks noChangeAspect="1"/>
          </p:cNvPicPr>
          <p:nvPr/>
        </p:nvPicPr>
        <p:blipFill rotWithShape="1">
          <a:blip r:embed="rId2"/>
          <a:srcRect l="11279" r="29474" b="-3"/>
          <a:stretch/>
        </p:blipFill>
        <p:spPr>
          <a:xfrm>
            <a:off x="6096000" y="10"/>
            <a:ext cx="6095999" cy="6857990"/>
          </a:xfrm>
          <a:prstGeom prst="rect">
            <a:avLst/>
          </a:prstGeom>
        </p:spPr>
      </p:pic>
    </p:spTree>
    <p:extLst>
      <p:ext uri="{BB962C8B-B14F-4D97-AF65-F5344CB8AC3E}">
        <p14:creationId xmlns:p14="http://schemas.microsoft.com/office/powerpoint/2010/main" val="3697172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9F55FD1-95FA-98DA-84AA-145D29A53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ross-section of a plant stem under a microscope">
            <a:extLst>
              <a:ext uri="{FF2B5EF4-FFF2-40B4-BE49-F238E27FC236}">
                <a16:creationId xmlns:a16="http://schemas.microsoft.com/office/drawing/2014/main" id="{A9C63AE4-5DDD-8FDB-BD48-B8476E699EAF}"/>
              </a:ext>
            </a:extLst>
          </p:cNvPr>
          <p:cNvPicPr>
            <a:picLocks noChangeAspect="1"/>
          </p:cNvPicPr>
          <p:nvPr/>
        </p:nvPicPr>
        <p:blipFill rotWithShape="1">
          <a:blip r:embed="rId2">
            <a:alphaModFix/>
          </a:blip>
          <a:srcRect t="3207" r="-2" b="12396"/>
          <a:stretch/>
        </p:blipFill>
        <p:spPr>
          <a:xfrm>
            <a:off x="-1" y="10"/>
            <a:ext cx="12192001" cy="6857990"/>
          </a:xfrm>
          <a:prstGeom prst="rect">
            <a:avLst/>
          </a:prstGeom>
        </p:spPr>
      </p:pic>
      <p:sp>
        <p:nvSpPr>
          <p:cNvPr id="16" name="Rectangle 15">
            <a:extLst>
              <a:ext uri="{FF2B5EF4-FFF2-40B4-BE49-F238E27FC236}">
                <a16:creationId xmlns:a16="http://schemas.microsoft.com/office/drawing/2014/main" id="{3AC9EE06-57AF-0FF5-450C-2A606C23B8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75140"/>
            <a:ext cx="12192000" cy="4488388"/>
          </a:xfrm>
          <a:prstGeom prst="rect">
            <a:avLst/>
          </a:prstGeom>
          <a:gradFill>
            <a:gsLst>
              <a:gs pos="0">
                <a:schemeClr val="accent1">
                  <a:lumMod val="60000"/>
                  <a:lumOff val="40000"/>
                  <a:alpha val="0"/>
                </a:schemeClr>
              </a:gs>
              <a:gs pos="61814">
                <a:schemeClr val="accent1">
                  <a:lumMod val="60000"/>
                  <a:lumOff val="40000"/>
                  <a:alpha val="89000"/>
                </a:schemeClr>
              </a:gs>
              <a:gs pos="94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3404558"/>
            <a:ext cx="7355457" cy="1560167"/>
          </a:xfrm>
        </p:spPr>
        <p:txBody>
          <a:bodyPr vert="horz" lIns="91440" tIns="45720" rIns="91440" bIns="45720" rtlCol="0" anchor="b">
            <a:normAutofit/>
          </a:bodyPr>
          <a:lstStyle/>
          <a:p>
            <a:r>
              <a:rPr lang="en-US" dirty="0"/>
              <a:t>FRANK Harrell’s opinion</a:t>
            </a:r>
          </a:p>
        </p:txBody>
      </p:sp>
      <p:sp>
        <p:nvSpPr>
          <p:cNvPr id="3" name="Content Placeholder"/>
          <p:cNvSpPr>
            <a:spLocks noGrp="1"/>
          </p:cNvSpPr>
          <p:nvPr>
            <p:ph idx="1"/>
          </p:nvPr>
        </p:nvSpPr>
        <p:spPr>
          <a:xfrm>
            <a:off x="952500" y="5610250"/>
            <a:ext cx="7172325" cy="756045"/>
          </a:xfrm>
        </p:spPr>
        <p:txBody>
          <a:bodyPr vert="horz" lIns="91440" tIns="45720" rIns="91440" bIns="45720" rtlCol="0">
            <a:normAutofit/>
          </a:bodyPr>
          <a:lstStyle/>
          <a:p>
            <a:pPr marL="0" lvl="0" indent="0">
              <a:buNone/>
            </a:pPr>
            <a:endParaRPr lang="en-US" dirty="0"/>
          </a:p>
        </p:txBody>
      </p:sp>
      <p:cxnSp>
        <p:nvCxnSpPr>
          <p:cNvPr id="18" name="Straight Connector 17">
            <a:extLst>
              <a:ext uri="{FF2B5EF4-FFF2-40B4-BE49-F238E27FC236}">
                <a16:creationId xmlns:a16="http://schemas.microsoft.com/office/drawing/2014/main" id="{313FECB8-44EE-4A45-9F7B-66ECF1C3C8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6825" y="5292529"/>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5104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43E3D56-AE3B-CB92-E2C2-E5C3B841F691}"/>
              </a:ext>
            </a:extLst>
          </p:cNvPr>
          <p:cNvSpPr>
            <a:spLocks noGrp="1"/>
          </p:cNvSpPr>
          <p:nvPr>
            <p:ph type="title"/>
          </p:nvPr>
        </p:nvSpPr>
        <p:spPr>
          <a:xfrm>
            <a:off x="838200" y="365125"/>
            <a:ext cx="10515600" cy="1325563"/>
          </a:xfrm>
        </p:spPr>
        <p:txBody>
          <a:bodyPr/>
          <a:lstStyle/>
          <a:p>
            <a:r>
              <a:rPr lang="en-US" dirty="0"/>
              <a:t>Features selection</a:t>
            </a:r>
            <a:endParaRPr lang="it-IT" dirty="0"/>
          </a:p>
        </p:txBody>
      </p:sp>
      <p:pic>
        <p:nvPicPr>
          <p:cNvPr id="5" name="Picture 4" descr="Who are we?” memes with business angle go viral in China - CGTN">
            <a:extLst>
              <a:ext uri="{FF2B5EF4-FFF2-40B4-BE49-F238E27FC236}">
                <a16:creationId xmlns:a16="http://schemas.microsoft.com/office/drawing/2014/main" id="{3786014F-3999-8705-90CB-CC74D4507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583" y="2104856"/>
            <a:ext cx="3846102" cy="21629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2FA0103-53F7-53C2-E8F7-89E54491E054}"/>
              </a:ext>
            </a:extLst>
          </p:cNvPr>
          <p:cNvPicPr>
            <a:picLocks noChangeAspect="1"/>
          </p:cNvPicPr>
          <p:nvPr/>
        </p:nvPicPr>
        <p:blipFill>
          <a:blip r:embed="rId4"/>
          <a:stretch>
            <a:fillRect/>
          </a:stretch>
        </p:blipFill>
        <p:spPr>
          <a:xfrm>
            <a:off x="6241749" y="1706808"/>
            <a:ext cx="4824536" cy="3444384"/>
          </a:xfrm>
          <a:prstGeom prst="rect">
            <a:avLst/>
          </a:prstGeom>
        </p:spPr>
      </p:pic>
      <p:pic>
        <p:nvPicPr>
          <p:cNvPr id="7" name="Picture 6">
            <a:extLst>
              <a:ext uri="{FF2B5EF4-FFF2-40B4-BE49-F238E27FC236}">
                <a16:creationId xmlns:a16="http://schemas.microsoft.com/office/drawing/2014/main" id="{A425C6AC-C950-6302-817C-2EF12FC43FBE}"/>
              </a:ext>
            </a:extLst>
          </p:cNvPr>
          <p:cNvPicPr>
            <a:picLocks noChangeAspect="1"/>
          </p:cNvPicPr>
          <p:nvPr/>
        </p:nvPicPr>
        <p:blipFill>
          <a:blip r:embed="rId5"/>
          <a:stretch>
            <a:fillRect/>
          </a:stretch>
        </p:blipFill>
        <p:spPr>
          <a:xfrm>
            <a:off x="1495585" y="4681957"/>
            <a:ext cx="3978633" cy="1810918"/>
          </a:xfrm>
          <a:prstGeom prst="rect">
            <a:avLst/>
          </a:prstGeom>
        </p:spPr>
      </p:pic>
      <p:cxnSp>
        <p:nvCxnSpPr>
          <p:cNvPr id="8" name="Straight Connector 7">
            <a:extLst>
              <a:ext uri="{FF2B5EF4-FFF2-40B4-BE49-F238E27FC236}">
                <a16:creationId xmlns:a16="http://schemas.microsoft.com/office/drawing/2014/main" id="{39763E29-CD22-A79F-B791-287FA4135364}"/>
              </a:ext>
            </a:extLst>
          </p:cNvPr>
          <p:cNvCxnSpPr>
            <a:cxnSpLocks/>
          </p:cNvCxnSpPr>
          <p:nvPr/>
        </p:nvCxnSpPr>
        <p:spPr>
          <a:xfrm>
            <a:off x="8831682" y="3634661"/>
            <a:ext cx="1800200" cy="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2295686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fontScale="90000"/>
          </a:bodyPr>
          <a:lstStyle/>
          <a:p>
            <a:r>
              <a:rPr lang="en-US" dirty="0"/>
              <a:t>PCA for Variability Separation</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GB" dirty="0"/>
              <a:t>PCA retains all the information and is deterministic &amp; interpretable</a:t>
            </a:r>
          </a:p>
          <a:p>
            <a:pPr lvl="0"/>
            <a:endParaRPr lang="en-GB" dirty="0"/>
          </a:p>
          <a:p>
            <a:pPr lvl="0"/>
            <a:r>
              <a:rPr lang="en-GB" dirty="0"/>
              <a:t>However, its </a:t>
            </a:r>
            <a:r>
              <a:rPr lang="en-GB" b="1" dirty="0"/>
              <a:t>linear nature </a:t>
            </a:r>
            <a:r>
              <a:rPr lang="en-GB" dirty="0"/>
              <a:t>and </a:t>
            </a:r>
            <a:r>
              <a:rPr lang="en-GB" b="1" dirty="0"/>
              <a:t>sensitivity to outliers </a:t>
            </a:r>
            <a:r>
              <a:rPr lang="en-GB" dirty="0"/>
              <a:t>may limit its utility in complex biological datasets, as well as in HTS data</a:t>
            </a:r>
            <a:endParaRPr lang="en-US" dirty="0"/>
          </a:p>
        </p:txBody>
      </p:sp>
      <p:pic>
        <p:nvPicPr>
          <p:cNvPr id="6" name="Picture 5" descr="Exclamation mark on a yellow background">
            <a:extLst>
              <a:ext uri="{FF2B5EF4-FFF2-40B4-BE49-F238E27FC236}">
                <a16:creationId xmlns:a16="http://schemas.microsoft.com/office/drawing/2014/main" id="{64C328A4-25EF-F7C9-88A2-6A38657359A0}"/>
              </a:ext>
            </a:extLst>
          </p:cNvPr>
          <p:cNvPicPr>
            <a:picLocks noChangeAspect="1"/>
          </p:cNvPicPr>
          <p:nvPr/>
        </p:nvPicPr>
        <p:blipFill rotWithShape="1">
          <a:blip r:embed="rId2"/>
          <a:srcRect l="23202" r="10134" b="4"/>
          <a:stretch/>
        </p:blipFill>
        <p:spPr>
          <a:xfrm>
            <a:off x="6096000" y="10"/>
            <a:ext cx="6095999" cy="6857990"/>
          </a:xfrm>
          <a:prstGeom prst="rect">
            <a:avLst/>
          </a:prstGeom>
        </p:spPr>
      </p:pic>
    </p:spTree>
    <p:extLst>
      <p:ext uri="{BB962C8B-B14F-4D97-AF65-F5344CB8AC3E}">
        <p14:creationId xmlns:p14="http://schemas.microsoft.com/office/powerpoint/2010/main" val="3956431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pPr>
              <a:lnSpc>
                <a:spcPct val="110000"/>
              </a:lnSpc>
            </a:pPr>
            <a:r>
              <a:rPr lang="en-US" sz="2000" dirty="0"/>
              <a:t>COOL Clustering methods</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US" dirty="0"/>
              <a:t>"What about more sophisticated clustering algorithms?“</a:t>
            </a:r>
          </a:p>
          <a:p>
            <a:pPr lvl="0"/>
            <a:endParaRPr lang="en-US" dirty="0"/>
          </a:p>
          <a:p>
            <a:pPr lvl="0"/>
            <a:r>
              <a:rPr lang="en-GB" dirty="0"/>
              <a:t>UMAP (Uniform Manifold Approximation and Projection) is becoming increasingly popular, especially in single-cell sequencing, another high-throughput method.</a:t>
            </a:r>
            <a:endParaRPr lang="en-US" dirty="0"/>
          </a:p>
        </p:txBody>
      </p:sp>
      <p:pic>
        <p:nvPicPr>
          <p:cNvPr id="6" name="Picture 5" descr="Technological background">
            <a:extLst>
              <a:ext uri="{FF2B5EF4-FFF2-40B4-BE49-F238E27FC236}">
                <a16:creationId xmlns:a16="http://schemas.microsoft.com/office/drawing/2014/main" id="{710323A7-29A3-EEA4-C6CD-3665733F7598}"/>
              </a:ext>
            </a:extLst>
          </p:cNvPr>
          <p:cNvPicPr>
            <a:picLocks noChangeAspect="1"/>
          </p:cNvPicPr>
          <p:nvPr/>
        </p:nvPicPr>
        <p:blipFill rotWithShape="1">
          <a:blip r:embed="rId2"/>
          <a:srcRect l="13528" r="27225" b="-3"/>
          <a:stretch/>
        </p:blipFill>
        <p:spPr>
          <a:xfrm>
            <a:off x="6096000" y="10"/>
            <a:ext cx="6095999" cy="6857990"/>
          </a:xfrm>
          <a:prstGeom prst="rect">
            <a:avLst/>
          </a:prstGeom>
        </p:spPr>
      </p:pic>
    </p:spTree>
    <p:extLst>
      <p:ext uri="{BB962C8B-B14F-4D97-AF65-F5344CB8AC3E}">
        <p14:creationId xmlns:p14="http://schemas.microsoft.com/office/powerpoint/2010/main" val="2304030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UMAP</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US" dirty="0"/>
              <a:t>Not deterministic</a:t>
            </a:r>
          </a:p>
          <a:p>
            <a:pPr lvl="0"/>
            <a:endParaRPr lang="en-US" dirty="0"/>
          </a:p>
          <a:p>
            <a:pPr lvl="0"/>
            <a:r>
              <a:rPr lang="en-US" dirty="0"/>
              <a:t>Local structures only are preserved </a:t>
            </a:r>
          </a:p>
          <a:p>
            <a:pPr lvl="0"/>
            <a:endParaRPr lang="en-US" dirty="0"/>
          </a:p>
          <a:p>
            <a:pPr lvl="0"/>
            <a:r>
              <a:rPr lang="en-US" dirty="0"/>
              <a:t>Hyperparameters selection (straightforward) influences the clustering</a:t>
            </a:r>
          </a:p>
        </p:txBody>
      </p:sp>
      <p:pic>
        <p:nvPicPr>
          <p:cNvPr id="6" name="Picture 5" descr="Cross-section of a plant stem under a microscope">
            <a:extLst>
              <a:ext uri="{FF2B5EF4-FFF2-40B4-BE49-F238E27FC236}">
                <a16:creationId xmlns:a16="http://schemas.microsoft.com/office/drawing/2014/main" id="{325B2C57-B79A-7607-CD9F-2F01C3AAF27E}"/>
              </a:ext>
            </a:extLst>
          </p:cNvPr>
          <p:cNvPicPr>
            <a:picLocks noChangeAspect="1"/>
          </p:cNvPicPr>
          <p:nvPr/>
        </p:nvPicPr>
        <p:blipFill rotWithShape="1">
          <a:blip r:embed="rId3"/>
          <a:srcRect l="26219" r="14534" b="-3"/>
          <a:stretch/>
        </p:blipFill>
        <p:spPr>
          <a:xfrm>
            <a:off x="6096000" y="10"/>
            <a:ext cx="6095999" cy="6857990"/>
          </a:xfrm>
          <a:prstGeom prst="rect">
            <a:avLst/>
          </a:prstGeom>
        </p:spPr>
      </p:pic>
      <p:pic>
        <p:nvPicPr>
          <p:cNvPr id="5" name="Picture 4">
            <a:extLst>
              <a:ext uri="{FF2B5EF4-FFF2-40B4-BE49-F238E27FC236}">
                <a16:creationId xmlns:a16="http://schemas.microsoft.com/office/drawing/2014/main" id="{3F5EAFE9-2FF2-268A-206B-F45EA466DCD1}"/>
              </a:ext>
            </a:extLst>
          </p:cNvPr>
          <p:cNvPicPr>
            <a:picLocks noChangeAspect="1"/>
          </p:cNvPicPr>
          <p:nvPr/>
        </p:nvPicPr>
        <p:blipFill>
          <a:blip r:embed="rId4"/>
          <a:stretch>
            <a:fillRect/>
          </a:stretch>
        </p:blipFill>
        <p:spPr>
          <a:xfrm>
            <a:off x="7048500" y="812042"/>
            <a:ext cx="4264686" cy="5093129"/>
          </a:xfrm>
          <a:prstGeom prst="rect">
            <a:avLst/>
          </a:prstGeom>
        </p:spPr>
      </p:pic>
    </p:spTree>
    <p:extLst>
      <p:ext uri="{BB962C8B-B14F-4D97-AF65-F5344CB8AC3E}">
        <p14:creationId xmlns:p14="http://schemas.microsoft.com/office/powerpoint/2010/main" val="30175421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Density-Based Methods</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GB" dirty="0"/>
              <a:t>Density-Based Spatial Clustering of Applications with Noise (DBSCAN) can identify arbitrarily shaped clusters and isolate outliers</a:t>
            </a:r>
          </a:p>
          <a:p>
            <a:pPr lvl="0"/>
            <a:endParaRPr lang="en-GB" dirty="0"/>
          </a:p>
          <a:p>
            <a:pPr lvl="0"/>
            <a:r>
              <a:rPr lang="en-GB" dirty="0"/>
              <a:t>However, a major drawback in applying DBSCAN to HTS is the risk of detecting 'phantom clusters,' especially when the density differences are not well-defined</a:t>
            </a:r>
            <a:endParaRPr lang="en-US" dirty="0"/>
          </a:p>
        </p:txBody>
      </p:sp>
      <p:pic>
        <p:nvPicPr>
          <p:cNvPr id="6" name="Picture 5" descr="Graph on document with pen">
            <a:extLst>
              <a:ext uri="{FF2B5EF4-FFF2-40B4-BE49-F238E27FC236}">
                <a16:creationId xmlns:a16="http://schemas.microsoft.com/office/drawing/2014/main" id="{DB330D41-FDB8-05F2-F83E-0E60EB3D1CAA}"/>
              </a:ext>
            </a:extLst>
          </p:cNvPr>
          <p:cNvPicPr>
            <a:picLocks noChangeAspect="1"/>
          </p:cNvPicPr>
          <p:nvPr/>
        </p:nvPicPr>
        <p:blipFill rotWithShape="1">
          <a:blip r:embed="rId2"/>
          <a:srcRect l="27402" r="13351" b="-3"/>
          <a:stretch/>
        </p:blipFill>
        <p:spPr>
          <a:xfrm>
            <a:off x="6096000" y="10"/>
            <a:ext cx="6095999" cy="6857990"/>
          </a:xfrm>
          <a:prstGeom prst="rect">
            <a:avLst/>
          </a:prstGeom>
        </p:spPr>
      </p:pic>
    </p:spTree>
    <p:extLst>
      <p:ext uri="{BB962C8B-B14F-4D97-AF65-F5344CB8AC3E}">
        <p14:creationId xmlns:p14="http://schemas.microsoft.com/office/powerpoint/2010/main" val="37965226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Model-Based Methods</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GB" dirty="0"/>
              <a:t>Gaussian Mixture Models (GMMs) assign each data point to a specific Gaussian distribution, thus allowing a probabilistic model-based clustering</a:t>
            </a:r>
          </a:p>
          <a:p>
            <a:pPr lvl="0"/>
            <a:endParaRPr lang="en-GB" dirty="0"/>
          </a:p>
          <a:p>
            <a:pPr lvl="0"/>
            <a:r>
              <a:rPr lang="en-GB" dirty="0"/>
              <a:t>A limitation is that GMMs may not perform well when the data violate the Gaussian assumption, a situation common in HTS</a:t>
            </a:r>
            <a:endParaRPr lang="en-US" dirty="0"/>
          </a:p>
        </p:txBody>
      </p:sp>
      <p:pic>
        <p:nvPicPr>
          <p:cNvPr id="6" name="Picture 5" descr="Models if molecules in science classroom">
            <a:extLst>
              <a:ext uri="{FF2B5EF4-FFF2-40B4-BE49-F238E27FC236}">
                <a16:creationId xmlns:a16="http://schemas.microsoft.com/office/drawing/2014/main" id="{1B180A4B-87AA-D67D-75FA-4D49B3835162}"/>
              </a:ext>
            </a:extLst>
          </p:cNvPr>
          <p:cNvPicPr>
            <a:picLocks noChangeAspect="1"/>
          </p:cNvPicPr>
          <p:nvPr/>
        </p:nvPicPr>
        <p:blipFill rotWithShape="1">
          <a:blip r:embed="rId2"/>
          <a:srcRect l="22698" r="18055" b="-3"/>
          <a:stretch/>
        </p:blipFill>
        <p:spPr>
          <a:xfrm>
            <a:off x="6096000" y="10"/>
            <a:ext cx="6095999" cy="6857990"/>
          </a:xfrm>
          <a:prstGeom prst="rect">
            <a:avLst/>
          </a:prstGeom>
        </p:spPr>
      </p:pic>
    </p:spTree>
    <p:extLst>
      <p:ext uri="{BB962C8B-B14F-4D97-AF65-F5344CB8AC3E}">
        <p14:creationId xmlns:p14="http://schemas.microsoft.com/office/powerpoint/2010/main" val="681381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Phantom Clusters</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4089166"/>
          </a:xfrm>
        </p:spPr>
        <p:txBody>
          <a:bodyPr>
            <a:normAutofit/>
          </a:bodyPr>
          <a:lstStyle/>
          <a:p>
            <a:pPr lvl="0"/>
            <a:r>
              <a:rPr lang="en-US" dirty="0"/>
              <a:t>For most of them, the problem is that they can detect phantom clusters</a:t>
            </a:r>
          </a:p>
          <a:p>
            <a:pPr lvl="0"/>
            <a:r>
              <a:rPr lang="en-GB" dirty="0"/>
              <a:t>Methods like the ones proposed by Lucy Gao and Daniela Witten can help in determining if identified clusters are "real"</a:t>
            </a:r>
          </a:p>
          <a:p>
            <a:pPr lvl="0"/>
            <a:r>
              <a:rPr lang="en-GB" dirty="0"/>
              <a:t>These statistical tests provide an empirical framework to test the veracity of clusters, aiding in the selection of potential 'hits' in HTS.</a:t>
            </a:r>
            <a:endParaRPr lang="en-US" dirty="0"/>
          </a:p>
        </p:txBody>
      </p:sp>
      <p:pic>
        <p:nvPicPr>
          <p:cNvPr id="6" name="Picture 5" descr="Graph on document with pen">
            <a:extLst>
              <a:ext uri="{FF2B5EF4-FFF2-40B4-BE49-F238E27FC236}">
                <a16:creationId xmlns:a16="http://schemas.microsoft.com/office/drawing/2014/main" id="{4F2ACC6F-28EC-7658-B97A-C0AB3039789B}"/>
              </a:ext>
            </a:extLst>
          </p:cNvPr>
          <p:cNvPicPr>
            <a:picLocks noChangeAspect="1"/>
          </p:cNvPicPr>
          <p:nvPr/>
        </p:nvPicPr>
        <p:blipFill rotWithShape="1">
          <a:blip r:embed="rId3"/>
          <a:srcRect l="27402" r="13351" b="-3"/>
          <a:stretch/>
        </p:blipFill>
        <p:spPr>
          <a:xfrm>
            <a:off x="6096000" y="10"/>
            <a:ext cx="6095999" cy="6857990"/>
          </a:xfrm>
          <a:prstGeom prst="rect">
            <a:avLst/>
          </a:prstGeom>
        </p:spPr>
      </p:pic>
      <p:sp>
        <p:nvSpPr>
          <p:cNvPr id="5" name="TextBox 4">
            <a:extLst>
              <a:ext uri="{FF2B5EF4-FFF2-40B4-BE49-F238E27FC236}">
                <a16:creationId xmlns:a16="http://schemas.microsoft.com/office/drawing/2014/main" id="{4DFFFF4C-3A36-07BB-746B-3050E846292F}"/>
              </a:ext>
            </a:extLst>
          </p:cNvPr>
          <p:cNvSpPr txBox="1"/>
          <p:nvPr/>
        </p:nvSpPr>
        <p:spPr>
          <a:xfrm>
            <a:off x="6774678" y="5456297"/>
            <a:ext cx="4890331" cy="830997"/>
          </a:xfrm>
          <a:prstGeom prst="rect">
            <a:avLst/>
          </a:prstGeom>
          <a:solidFill>
            <a:srgbClr val="FFFF00"/>
          </a:solidFill>
          <a:ln w="38100">
            <a:solidFill>
              <a:schemeClr val="tx1">
                <a:lumMod val="85000"/>
                <a:lumOff val="15000"/>
              </a:schemeClr>
            </a:solidFill>
          </a:ln>
        </p:spPr>
        <p:txBody>
          <a:bodyPr wrap="square">
            <a:spAutoFit/>
          </a:bodyPr>
          <a:lstStyle/>
          <a:p>
            <a:r>
              <a:rPr lang="en-GB" sz="1600" b="0" i="0" dirty="0">
                <a:solidFill>
                  <a:srgbClr val="374151"/>
                </a:solidFill>
                <a:effectLst/>
                <a:latin typeface="Söhne"/>
              </a:rPr>
              <a:t>Gao, L., &amp; Witten, D. (2020). A statistical framework for testing the existence of clusters. Journal of the American Statistical Association.</a:t>
            </a:r>
            <a:endParaRPr lang="en-US" sz="1600" dirty="0"/>
          </a:p>
        </p:txBody>
      </p:sp>
      <p:pic>
        <p:nvPicPr>
          <p:cNvPr id="8" name="Picture 7">
            <a:extLst>
              <a:ext uri="{FF2B5EF4-FFF2-40B4-BE49-F238E27FC236}">
                <a16:creationId xmlns:a16="http://schemas.microsoft.com/office/drawing/2014/main" id="{5DB4A555-BE55-F4E2-8C5B-0718F003D98D}"/>
              </a:ext>
            </a:extLst>
          </p:cNvPr>
          <p:cNvPicPr>
            <a:picLocks noChangeAspect="1"/>
          </p:cNvPicPr>
          <p:nvPr/>
        </p:nvPicPr>
        <p:blipFill>
          <a:blip r:embed="rId4"/>
          <a:stretch>
            <a:fillRect/>
          </a:stretch>
        </p:blipFill>
        <p:spPr>
          <a:xfrm>
            <a:off x="6146548" y="1905000"/>
            <a:ext cx="5994901" cy="1661745"/>
          </a:xfrm>
          <a:prstGeom prst="rect">
            <a:avLst/>
          </a:prstGeom>
        </p:spPr>
      </p:pic>
    </p:spTree>
    <p:extLst>
      <p:ext uri="{BB962C8B-B14F-4D97-AF65-F5344CB8AC3E}">
        <p14:creationId xmlns:p14="http://schemas.microsoft.com/office/powerpoint/2010/main" val="1294717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56D400-0A25-ADC9-0948-79ECE1497A4D}"/>
              </a:ext>
            </a:extLst>
          </p:cNvPr>
          <p:cNvSpPr>
            <a:spLocks noGrp="1"/>
          </p:cNvSpPr>
          <p:nvPr>
            <p:ph type="title"/>
          </p:nvPr>
        </p:nvSpPr>
        <p:spPr/>
        <p:txBody>
          <a:bodyPr/>
          <a:lstStyle/>
          <a:p>
            <a:r>
              <a:rPr lang="en-GB" i="0" dirty="0">
                <a:solidFill>
                  <a:srgbClr val="374151"/>
                </a:solidFill>
                <a:effectLst/>
                <a:latin typeface="Söhne"/>
              </a:rPr>
              <a:t>The Landscape of High-Throughput Screening in Pharmaceutical Research</a:t>
            </a:r>
            <a:endParaRPr lang="en-US" dirty="0"/>
          </a:p>
        </p:txBody>
      </p:sp>
      <p:sp>
        <p:nvSpPr>
          <p:cNvPr id="3" name="Content Placeholder 2">
            <a:extLst>
              <a:ext uri="{FF2B5EF4-FFF2-40B4-BE49-F238E27FC236}">
                <a16:creationId xmlns:a16="http://schemas.microsoft.com/office/drawing/2014/main" id="{AAFA35D8-D14A-51F3-71E9-A8A37FB60338}"/>
              </a:ext>
            </a:extLst>
          </p:cNvPr>
          <p:cNvSpPr>
            <a:spLocks noGrp="1"/>
          </p:cNvSpPr>
          <p:nvPr>
            <p:ph idx="1"/>
          </p:nvPr>
        </p:nvSpPr>
        <p:spPr/>
        <p:txBody>
          <a:bodyPr/>
          <a:lstStyle/>
          <a:p>
            <a:r>
              <a:rPr lang="en-GB" b="1" i="0" dirty="0">
                <a:solidFill>
                  <a:srgbClr val="374151"/>
                </a:solidFill>
                <a:effectLst/>
                <a:latin typeface="Söhne"/>
              </a:rPr>
              <a:t>Definition</a:t>
            </a:r>
            <a:r>
              <a:rPr lang="en-GB" b="0" i="0" dirty="0">
                <a:solidFill>
                  <a:srgbClr val="374151"/>
                </a:solidFill>
                <a:effectLst/>
                <a:latin typeface="Söhne"/>
              </a:rPr>
              <a:t>: High-Throughput Screening (HTS) is a method for scientific experimentation especially relevant in drug discovery where automated systems are used to rapidly test thousands to millions of samples.</a:t>
            </a:r>
          </a:p>
          <a:p>
            <a:endParaRPr lang="en-GB" b="0" i="0" dirty="0">
              <a:solidFill>
                <a:srgbClr val="374151"/>
              </a:solidFill>
              <a:effectLst/>
              <a:latin typeface="Söhne"/>
            </a:endParaRPr>
          </a:p>
          <a:p>
            <a:r>
              <a:rPr lang="en-GB" b="1" i="0" dirty="0">
                <a:solidFill>
                  <a:srgbClr val="374151"/>
                </a:solidFill>
                <a:effectLst/>
                <a:latin typeface="Söhne"/>
              </a:rPr>
              <a:t>Role</a:t>
            </a:r>
            <a:r>
              <a:rPr lang="en-GB" b="0" i="0" dirty="0">
                <a:solidFill>
                  <a:srgbClr val="374151"/>
                </a:solidFill>
                <a:effectLst/>
                <a:latin typeface="Söhne"/>
              </a:rPr>
              <a:t>: Serves as an initial step in drug discovery to identify candidate compounds that modify a particular biochemical or cellular process.</a:t>
            </a:r>
          </a:p>
          <a:p>
            <a:endParaRPr lang="en-GB" b="0" i="0" dirty="0">
              <a:solidFill>
                <a:srgbClr val="374151"/>
              </a:solidFill>
              <a:effectLst/>
              <a:latin typeface="Söhne"/>
            </a:endParaRPr>
          </a:p>
          <a:p>
            <a:r>
              <a:rPr lang="en-GB" b="1" i="0" dirty="0">
                <a:solidFill>
                  <a:srgbClr val="374151"/>
                </a:solidFill>
                <a:effectLst/>
                <a:latin typeface="Söhne"/>
              </a:rPr>
              <a:t>Historical Context</a:t>
            </a:r>
            <a:r>
              <a:rPr lang="en-GB" b="0" i="0" dirty="0">
                <a:solidFill>
                  <a:srgbClr val="374151"/>
                </a:solidFill>
                <a:effectLst/>
                <a:latin typeface="Söhne"/>
              </a:rPr>
              <a:t>: Originated in the late 20th century, evolving from manual processes to sophisticated automated systems.</a:t>
            </a:r>
          </a:p>
          <a:p>
            <a:endParaRPr lang="en-US" dirty="0"/>
          </a:p>
        </p:txBody>
      </p:sp>
      <p:sp>
        <p:nvSpPr>
          <p:cNvPr id="4" name="TextBox 3">
            <a:extLst>
              <a:ext uri="{FF2B5EF4-FFF2-40B4-BE49-F238E27FC236}">
                <a16:creationId xmlns:a16="http://schemas.microsoft.com/office/drawing/2014/main" id="{D23ED142-0CE2-BB05-93FC-0F0152AC0E8B}"/>
              </a:ext>
            </a:extLst>
          </p:cNvPr>
          <p:cNvSpPr txBox="1"/>
          <p:nvPr/>
        </p:nvSpPr>
        <p:spPr>
          <a:xfrm>
            <a:off x="6858000" y="6176962"/>
            <a:ext cx="5215129" cy="523220"/>
          </a:xfrm>
          <a:prstGeom prst="rect">
            <a:avLst/>
          </a:prstGeom>
          <a:noFill/>
        </p:spPr>
        <p:txBody>
          <a:bodyPr wrap="square" rtlCol="0">
            <a:spAutoFit/>
          </a:bodyPr>
          <a:lstStyle/>
          <a:p>
            <a:r>
              <a:rPr lang="en-GB" sz="1400" b="0" i="0" dirty="0" err="1">
                <a:solidFill>
                  <a:srgbClr val="374151"/>
                </a:solidFill>
                <a:effectLst/>
                <a:latin typeface="Söhne"/>
              </a:rPr>
              <a:t>Macarron</a:t>
            </a:r>
            <a:r>
              <a:rPr lang="en-GB" sz="1400" b="0" i="0" dirty="0">
                <a:solidFill>
                  <a:srgbClr val="374151"/>
                </a:solidFill>
                <a:effectLst/>
                <a:latin typeface="Söhne"/>
              </a:rPr>
              <a:t>, R., et al. (2011). Impact of high-throughput screening in biomedical research. Nature Reviews Drug Discovery, 10(3), 188-195.</a:t>
            </a:r>
            <a:endParaRPr lang="en-US" sz="1400" dirty="0"/>
          </a:p>
        </p:txBody>
      </p:sp>
    </p:spTree>
    <p:extLst>
      <p:ext uri="{BB962C8B-B14F-4D97-AF65-F5344CB8AC3E}">
        <p14:creationId xmlns:p14="http://schemas.microsoft.com/office/powerpoint/2010/main" val="2834956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Double Dipping Fallacy</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GB" dirty="0"/>
              <a:t>The fallacy of "double dipping" arises when the same data are used both to construct and to validate clustering, leading to overly optimistic results</a:t>
            </a:r>
          </a:p>
          <a:p>
            <a:pPr lvl="0"/>
            <a:endParaRPr lang="en-GB" dirty="0"/>
          </a:p>
          <a:p>
            <a:pPr lvl="0"/>
            <a:r>
              <a:rPr lang="en-GB" dirty="0"/>
              <a:t>It's crucial to separate training and validation sets to avoid this fallacy and to gain a realistic understanding of your model's performance</a:t>
            </a:r>
            <a:endParaRPr lang="en-US" dirty="0"/>
          </a:p>
        </p:txBody>
      </p:sp>
      <p:pic>
        <p:nvPicPr>
          <p:cNvPr id="6" name="Picture 5" descr="Graph on document with pen">
            <a:extLst>
              <a:ext uri="{FF2B5EF4-FFF2-40B4-BE49-F238E27FC236}">
                <a16:creationId xmlns:a16="http://schemas.microsoft.com/office/drawing/2014/main" id="{EFCCF284-C7BB-1990-F8E6-A559717BB449}"/>
              </a:ext>
            </a:extLst>
          </p:cNvPr>
          <p:cNvPicPr>
            <a:picLocks noChangeAspect="1"/>
          </p:cNvPicPr>
          <p:nvPr/>
        </p:nvPicPr>
        <p:blipFill rotWithShape="1">
          <a:blip r:embed="rId3"/>
          <a:srcRect l="27402" r="13351" b="-3"/>
          <a:stretch/>
        </p:blipFill>
        <p:spPr>
          <a:xfrm>
            <a:off x="6096000" y="10"/>
            <a:ext cx="6095999" cy="6857990"/>
          </a:xfrm>
          <a:prstGeom prst="rect">
            <a:avLst/>
          </a:prstGeom>
        </p:spPr>
      </p:pic>
      <p:pic>
        <p:nvPicPr>
          <p:cNvPr id="1026" name="Picture 2" descr="GoLocalProv | Newport Manners &amp; Etiquette: Double-Dipping Etiquette,  Annoying Lovers &amp; How To Be The Best Guest">
            <a:extLst>
              <a:ext uri="{FF2B5EF4-FFF2-40B4-BE49-F238E27FC236}">
                <a16:creationId xmlns:a16="http://schemas.microsoft.com/office/drawing/2014/main" id="{CC07D71A-6C52-8245-B0EB-1837B299E0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499" y="1358521"/>
            <a:ext cx="5715000"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6026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8C8933B-814D-1327-955F-5A10F4B143A4}"/>
              </a:ext>
            </a:extLst>
          </p:cNvPr>
          <p:cNvPicPr>
            <a:picLocks noChangeAspect="1"/>
          </p:cNvPicPr>
          <p:nvPr/>
        </p:nvPicPr>
        <p:blipFill rotWithShape="1">
          <a:blip r:embed="rId2">
            <a:alphaModFix/>
          </a:blip>
          <a:srcRect t="820" r="-2" b="15354"/>
          <a:stretch/>
        </p:blipFill>
        <p:spPr>
          <a:xfrm>
            <a:off x="20" y="1571"/>
            <a:ext cx="12191980" cy="6856429"/>
          </a:xfrm>
          <a:prstGeom prst="rect">
            <a:avLst/>
          </a:prstGeom>
        </p:spPr>
      </p:pic>
      <p:sp>
        <p:nvSpPr>
          <p:cNvPr id="11" name="Freeform: Shape 10">
            <a:extLst>
              <a:ext uri="{FF2B5EF4-FFF2-40B4-BE49-F238E27FC236}">
                <a16:creationId xmlns:a16="http://schemas.microsoft.com/office/drawing/2014/main" id="{CEB96CAC-5A33-8303-9C73-1B3220A5D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524"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280159" y="2211977"/>
            <a:ext cx="3535679" cy="1450961"/>
          </a:xfrm>
        </p:spPr>
        <p:txBody>
          <a:bodyPr anchor="b">
            <a:normAutofit/>
          </a:bodyPr>
          <a:lstStyle/>
          <a:p>
            <a:pPr algn="ctr"/>
            <a:r>
              <a:rPr lang="en-US" dirty="0"/>
              <a:t>What About Modelling?</a:t>
            </a:r>
          </a:p>
        </p:txBody>
      </p:sp>
      <p:cxnSp>
        <p:nvCxnSpPr>
          <p:cNvPr id="13" name="Straight Connector 12">
            <a:extLst>
              <a:ext uri="{FF2B5EF4-FFF2-40B4-BE49-F238E27FC236}">
                <a16:creationId xmlns:a16="http://schemas.microsoft.com/office/drawing/2014/main" id="{7454BE46-239F-BB50-4643-61FF5943B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17805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pPr>
              <a:lnSpc>
                <a:spcPct val="110000"/>
              </a:lnSpc>
            </a:pPr>
            <a:r>
              <a:rPr lang="en-US" sz="2000" dirty="0"/>
              <a:t>Introduction to Modelling</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US" i="1" dirty="0"/>
              <a:t>“Modelling is the art of making sense of the data apparent randomness."</a:t>
            </a:r>
          </a:p>
          <a:p>
            <a:pPr lvl="0"/>
            <a:endParaRPr lang="en-GB" dirty="0"/>
          </a:p>
          <a:p>
            <a:pPr lvl="0"/>
            <a:r>
              <a:rPr lang="en-GB" dirty="0"/>
              <a:t>It’s the fine tuning between accuracy and prediction ability, walking the crest between the cliff of overfitting and the abyss of deception</a:t>
            </a:r>
            <a:endParaRPr lang="en-US" dirty="0"/>
          </a:p>
        </p:txBody>
      </p:sp>
      <p:pic>
        <p:nvPicPr>
          <p:cNvPr id="6" name="Picture 5" descr="Abstract blurred public library with bookshelves">
            <a:extLst>
              <a:ext uri="{FF2B5EF4-FFF2-40B4-BE49-F238E27FC236}">
                <a16:creationId xmlns:a16="http://schemas.microsoft.com/office/drawing/2014/main" id="{06873B42-72FD-18AC-1344-DC1F22127F56}"/>
              </a:ext>
            </a:extLst>
          </p:cNvPr>
          <p:cNvPicPr>
            <a:picLocks noChangeAspect="1"/>
          </p:cNvPicPr>
          <p:nvPr/>
        </p:nvPicPr>
        <p:blipFill rotWithShape="1">
          <a:blip r:embed="rId3"/>
          <a:srcRect l="9373" r="31297" b="4"/>
          <a:stretch/>
        </p:blipFill>
        <p:spPr>
          <a:xfrm>
            <a:off x="6096000" y="10"/>
            <a:ext cx="6095999" cy="6857990"/>
          </a:xfrm>
          <a:prstGeom prst="rect">
            <a:avLst/>
          </a:prstGeom>
        </p:spPr>
      </p:pic>
    </p:spTree>
    <p:extLst>
      <p:ext uri="{BB962C8B-B14F-4D97-AF65-F5344CB8AC3E}">
        <p14:creationId xmlns:p14="http://schemas.microsoft.com/office/powerpoint/2010/main" val="39863513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Objective of Modelling</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US" dirty="0"/>
              <a:t>The idea is to make a model that is able to discriminate between what is a hit and what is not. </a:t>
            </a:r>
          </a:p>
          <a:p>
            <a:pPr marL="0" lvl="0" indent="0">
              <a:buNone/>
            </a:pPr>
            <a:r>
              <a:rPr lang="en-US" dirty="0"/>
              <a:t>Simple as it sounds.</a:t>
            </a:r>
          </a:p>
          <a:p>
            <a:pPr marL="0" lvl="0" indent="0">
              <a:buNone/>
            </a:pPr>
            <a:endParaRPr lang="en-US" dirty="0"/>
          </a:p>
          <a:p>
            <a:pPr lvl="0"/>
            <a:r>
              <a:rPr lang="en-GB" dirty="0"/>
              <a:t>To test a model properly and easily we need a dataset where we already have the results, so we can test it against the </a:t>
            </a:r>
            <a:r>
              <a:rPr lang="en-GB" b="1" dirty="0">
                <a:effectLst>
                  <a:outerShdw blurRad="38100" dist="38100" dir="2700000" algn="tl">
                    <a:srgbClr val="000000">
                      <a:alpha val="43137"/>
                    </a:srgbClr>
                  </a:outerShdw>
                </a:effectLst>
              </a:rPr>
              <a:t>ground truth</a:t>
            </a:r>
            <a:endParaRPr lang="en-US" dirty="0"/>
          </a:p>
        </p:txBody>
      </p:sp>
      <p:pic>
        <p:nvPicPr>
          <p:cNvPr id="6" name="Picture 5" descr="White bulbs with a yellow one standing out">
            <a:extLst>
              <a:ext uri="{FF2B5EF4-FFF2-40B4-BE49-F238E27FC236}">
                <a16:creationId xmlns:a16="http://schemas.microsoft.com/office/drawing/2014/main" id="{37C4CA48-1133-0DB2-49BF-A32D92C53DA6}"/>
              </a:ext>
            </a:extLst>
          </p:cNvPr>
          <p:cNvPicPr>
            <a:picLocks noChangeAspect="1"/>
          </p:cNvPicPr>
          <p:nvPr/>
        </p:nvPicPr>
        <p:blipFill rotWithShape="1">
          <a:blip r:embed="rId2"/>
          <a:srcRect l="30332" r="10421" b="-3"/>
          <a:stretch/>
        </p:blipFill>
        <p:spPr>
          <a:xfrm>
            <a:off x="6096000" y="10"/>
            <a:ext cx="6095999" cy="6857990"/>
          </a:xfrm>
          <a:prstGeom prst="rect">
            <a:avLst/>
          </a:prstGeom>
        </p:spPr>
      </p:pic>
    </p:spTree>
    <p:extLst>
      <p:ext uri="{BB962C8B-B14F-4D97-AF65-F5344CB8AC3E}">
        <p14:creationId xmlns:p14="http://schemas.microsoft.com/office/powerpoint/2010/main" val="16331309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Ground Truth</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824313" y="3217781"/>
            <a:ext cx="4191000" cy="1516882"/>
          </a:xfrm>
        </p:spPr>
        <p:txBody>
          <a:bodyPr>
            <a:normAutofit/>
          </a:bodyPr>
          <a:lstStyle/>
          <a:p>
            <a:pPr marL="0" lvl="0" indent="0">
              <a:buNone/>
            </a:pPr>
            <a:r>
              <a:rPr lang="en-GB" b="1" dirty="0">
                <a:effectLst>
                  <a:outerShdw blurRad="38100" dist="38100" dir="2700000" algn="tl">
                    <a:srgbClr val="000000">
                      <a:alpha val="43137"/>
                    </a:srgbClr>
                  </a:outerShdw>
                </a:effectLst>
              </a:rPr>
              <a:t>Who wants to share her raw data in a machine-readable format to everyone for free after spending some </a:t>
            </a:r>
            <a:r>
              <a:rPr lang="en-GB" b="1" dirty="0" err="1">
                <a:effectLst>
                  <a:outerShdw blurRad="38100" dist="38100" dir="2700000" algn="tl">
                    <a:srgbClr val="000000">
                      <a:alpha val="43137"/>
                    </a:srgbClr>
                  </a:outerShdw>
                </a:effectLst>
              </a:rPr>
              <a:t>ks</a:t>
            </a:r>
            <a:r>
              <a:rPr lang="en-GB" b="1" dirty="0">
                <a:effectLst>
                  <a:outerShdw blurRad="38100" dist="38100" dir="2700000" algn="tl">
                    <a:srgbClr val="000000">
                      <a:alpha val="43137"/>
                    </a:srgbClr>
                  </a:outerShdw>
                </a:effectLst>
              </a:rPr>
              <a:t> of company money? </a:t>
            </a:r>
            <a:endParaRPr lang="en-US" b="1" dirty="0">
              <a:effectLst>
                <a:outerShdw blurRad="38100" dist="38100" dir="2700000" algn="tl">
                  <a:srgbClr val="000000">
                    <a:alpha val="43137"/>
                  </a:srgbClr>
                </a:outerShdw>
              </a:effectLst>
            </a:endParaRPr>
          </a:p>
        </p:txBody>
      </p:sp>
      <p:pic>
        <p:nvPicPr>
          <p:cNvPr id="6" name="Picture 5" descr="White bulbs with a yellow one standing out">
            <a:extLst>
              <a:ext uri="{FF2B5EF4-FFF2-40B4-BE49-F238E27FC236}">
                <a16:creationId xmlns:a16="http://schemas.microsoft.com/office/drawing/2014/main" id="{CD1CE05D-FA78-ADC4-A4D5-86C73C4B47FA}"/>
              </a:ext>
            </a:extLst>
          </p:cNvPr>
          <p:cNvPicPr>
            <a:picLocks noChangeAspect="1"/>
          </p:cNvPicPr>
          <p:nvPr/>
        </p:nvPicPr>
        <p:blipFill rotWithShape="1">
          <a:blip r:embed="rId3"/>
          <a:srcRect l="30332" r="10421" b="-3"/>
          <a:stretch/>
        </p:blipFill>
        <p:spPr>
          <a:xfrm>
            <a:off x="6096000" y="10"/>
            <a:ext cx="6095999" cy="6857990"/>
          </a:xfrm>
          <a:prstGeom prst="rect">
            <a:avLst/>
          </a:prstGeom>
        </p:spPr>
      </p:pic>
      <p:pic>
        <p:nvPicPr>
          <p:cNvPr id="2050" name="Picture 2" descr="Tumbleweed GIFs - Get the best GIF on GIPHY">
            <a:extLst>
              <a:ext uri="{FF2B5EF4-FFF2-40B4-BE49-F238E27FC236}">
                <a16:creationId xmlns:a16="http://schemas.microsoft.com/office/drawing/2014/main" id="{970E2F1D-35B8-C412-7CE5-F6F05A7716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85246" y="2170030"/>
            <a:ext cx="3279949" cy="2743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12542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81" name="Straight Connector 3080">
            <a:extLst>
              <a:ext uri="{FF2B5EF4-FFF2-40B4-BE49-F238E27FC236}">
                <a16:creationId xmlns:a16="http://schemas.microsoft.com/office/drawing/2014/main" id="{1C74AEE6-9CA7-5247-DC34-99634247DF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38300" y="4596637"/>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83" name="Rectangle 3082">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Business Simulations – A Safer Way to Practice">
            <a:extLst>
              <a:ext uri="{FF2B5EF4-FFF2-40B4-BE49-F238E27FC236}">
                <a16:creationId xmlns:a16="http://schemas.microsoft.com/office/drawing/2014/main" id="{DFE7CDA3-9F0E-A42E-6F67-EDEEEF1CA737}"/>
              </a:ext>
            </a:extLst>
          </p:cNvPr>
          <p:cNvPicPr>
            <a:picLocks noChangeAspect="1" noChangeArrowheads="1"/>
          </p:cNvPicPr>
          <p:nvPr/>
        </p:nvPicPr>
        <p:blipFill rotWithShape="1">
          <a:blip r:embed="rId2">
            <a:alphaModFix/>
            <a:extLst>
              <a:ext uri="{28A0092B-C50C-407E-A947-70E740481C1C}">
                <a14:useLocalDpi xmlns:a14="http://schemas.microsoft.com/office/drawing/2010/main" val="0"/>
              </a:ext>
            </a:extLst>
          </a:blip>
          <a:srcRect t="3868"/>
          <a:stretch/>
        </p:blipFill>
        <p:spPr bwMode="auto">
          <a:xfrm>
            <a:off x="20" y="1571"/>
            <a:ext cx="12191980" cy="6856429"/>
          </a:xfrm>
          <a:prstGeom prst="rect">
            <a:avLst/>
          </a:prstGeom>
          <a:noFill/>
          <a:extLst>
            <a:ext uri="{909E8E84-426E-40DD-AFC4-6F175D3DCCD1}">
              <a14:hiddenFill xmlns:a14="http://schemas.microsoft.com/office/drawing/2010/main">
                <a:solidFill>
                  <a:srgbClr val="FFFFFF"/>
                </a:solidFill>
              </a14:hiddenFill>
            </a:ext>
          </a:extLst>
        </p:spPr>
      </p:pic>
      <p:sp>
        <p:nvSpPr>
          <p:cNvPr id="3085" name="Rectangle 3084">
            <a:extLst>
              <a:ext uri="{FF2B5EF4-FFF2-40B4-BE49-F238E27FC236}">
                <a16:creationId xmlns:a16="http://schemas.microsoft.com/office/drawing/2014/main" id="{ED0A0432-F95F-6441-CC5D-B6BB755FAB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42985"/>
            <a:ext cx="12192000" cy="312031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7" name="Freeform: Shape 3086">
            <a:extLst>
              <a:ext uri="{FF2B5EF4-FFF2-40B4-BE49-F238E27FC236}">
                <a16:creationId xmlns:a16="http://schemas.microsoft.com/office/drawing/2014/main" id="{3F0586C3-A19F-D214-ABDE-30AD5B666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2"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1ED900B8-2E4B-E176-BA03-B5BBA6F3DE0C}"/>
              </a:ext>
            </a:extLst>
          </p:cNvPr>
          <p:cNvSpPr>
            <a:spLocks noGrp="1"/>
          </p:cNvSpPr>
          <p:nvPr>
            <p:ph type="title"/>
          </p:nvPr>
        </p:nvSpPr>
        <p:spPr>
          <a:xfrm>
            <a:off x="1280161" y="2211978"/>
            <a:ext cx="3535679" cy="1425728"/>
          </a:xfrm>
        </p:spPr>
        <p:txBody>
          <a:bodyPr vert="horz" lIns="91440" tIns="45720" rIns="91440" bIns="45720" rtlCol="0" anchor="b">
            <a:normAutofit/>
          </a:bodyPr>
          <a:lstStyle/>
          <a:p>
            <a:pPr algn="ctr"/>
            <a:r>
              <a:rPr lang="en-US"/>
              <a:t>Let’s simulatE!</a:t>
            </a:r>
          </a:p>
        </p:txBody>
      </p:sp>
      <p:cxnSp>
        <p:nvCxnSpPr>
          <p:cNvPr id="3089" name="Straight Connector 3088">
            <a:extLst>
              <a:ext uri="{FF2B5EF4-FFF2-40B4-BE49-F238E27FC236}">
                <a16:creationId xmlns:a16="http://schemas.microsoft.com/office/drawing/2014/main" id="{414C5C93-B9E9-4392-ADCF-ABF21209DD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6058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029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29450" y="762001"/>
            <a:ext cx="4229100" cy="1141004"/>
          </a:xfrm>
        </p:spPr>
        <p:txBody>
          <a:bodyPr>
            <a:normAutofit/>
          </a:bodyPr>
          <a:lstStyle/>
          <a:p>
            <a:r>
              <a:rPr lang="en-US" dirty="0"/>
              <a:t>SIMULATION</a:t>
            </a:r>
          </a:p>
        </p:txBody>
      </p:sp>
      <p:pic>
        <p:nvPicPr>
          <p:cNvPr id="6" name="Picture 5" descr="3D blocks cube drawn on a chalkboard">
            <a:extLst>
              <a:ext uri="{FF2B5EF4-FFF2-40B4-BE49-F238E27FC236}">
                <a16:creationId xmlns:a16="http://schemas.microsoft.com/office/drawing/2014/main" id="{78109555-B4D2-FBA7-3380-096B6285208E}"/>
              </a:ext>
            </a:extLst>
          </p:cNvPr>
          <p:cNvPicPr>
            <a:picLocks noChangeAspect="1"/>
          </p:cNvPicPr>
          <p:nvPr/>
        </p:nvPicPr>
        <p:blipFill rotWithShape="1">
          <a:blip r:embed="rId2"/>
          <a:srcRect l="1996" r="38709" b="-10"/>
          <a:stretch/>
        </p:blipFill>
        <p:spPr>
          <a:xfrm>
            <a:off x="-1" y="10"/>
            <a:ext cx="6096001" cy="6857990"/>
          </a:xfrm>
          <a:prstGeom prst="rect">
            <a:avLst/>
          </a:prstGeom>
        </p:spPr>
      </p:pic>
      <p:sp>
        <p:nvSpPr>
          <p:cNvPr id="12" name="Rectangle 11">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7029450" y="2286000"/>
            <a:ext cx="4219149" cy="3810000"/>
          </a:xfrm>
        </p:spPr>
        <p:txBody>
          <a:bodyPr>
            <a:normAutofit/>
          </a:bodyPr>
          <a:lstStyle/>
          <a:p>
            <a:pPr lvl="0"/>
            <a:r>
              <a:rPr lang="en-GB" dirty="0"/>
              <a:t>In the absence of ground truth, simulation studies can be highly instructive for model validation</a:t>
            </a:r>
          </a:p>
          <a:p>
            <a:pPr lvl="0"/>
            <a:endParaRPr lang="en-GB" dirty="0"/>
          </a:p>
          <a:p>
            <a:pPr lvl="0"/>
            <a:r>
              <a:rPr lang="en-GB" dirty="0"/>
              <a:t>Simulations allow for controlled conditions and known ground truth, facilitating a more systematic analysis of model performance.</a:t>
            </a:r>
            <a:endParaRPr lang="en-US" dirty="0"/>
          </a:p>
        </p:txBody>
      </p:sp>
      <p:sp>
        <p:nvSpPr>
          <p:cNvPr id="14" name="TextBox 13">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4135813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29450" y="762001"/>
            <a:ext cx="4229100" cy="1141004"/>
          </a:xfrm>
        </p:spPr>
        <p:txBody>
          <a:bodyPr>
            <a:normAutofit/>
          </a:bodyPr>
          <a:lstStyle/>
          <a:p>
            <a:r>
              <a:rPr lang="en-US" dirty="0"/>
              <a:t>Naïve Example</a:t>
            </a:r>
          </a:p>
        </p:txBody>
      </p:sp>
      <p:pic>
        <p:nvPicPr>
          <p:cNvPr id="6" name="Picture 5" descr="3D blocks cube drawn on a chalkboard">
            <a:extLst>
              <a:ext uri="{FF2B5EF4-FFF2-40B4-BE49-F238E27FC236}">
                <a16:creationId xmlns:a16="http://schemas.microsoft.com/office/drawing/2014/main" id="{78109555-B4D2-FBA7-3380-096B6285208E}"/>
              </a:ext>
            </a:extLst>
          </p:cNvPr>
          <p:cNvPicPr>
            <a:picLocks noChangeAspect="1"/>
          </p:cNvPicPr>
          <p:nvPr/>
        </p:nvPicPr>
        <p:blipFill rotWithShape="1">
          <a:blip r:embed="rId3"/>
          <a:srcRect l="1996" r="38709" b="-10"/>
          <a:stretch/>
        </p:blipFill>
        <p:spPr>
          <a:xfrm>
            <a:off x="-1" y="10"/>
            <a:ext cx="6096001" cy="6857990"/>
          </a:xfrm>
          <a:prstGeom prst="rect">
            <a:avLst/>
          </a:prstGeom>
        </p:spPr>
      </p:pic>
      <p:sp>
        <p:nvSpPr>
          <p:cNvPr id="12" name="Rectangle 11">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7029450" y="2286000"/>
            <a:ext cx="4219149" cy="3810000"/>
          </a:xfrm>
        </p:spPr>
        <p:txBody>
          <a:bodyPr>
            <a:normAutofit/>
          </a:bodyPr>
          <a:lstStyle/>
          <a:p>
            <a:pPr lvl="0"/>
            <a:r>
              <a:rPr lang="en-US" dirty="0"/>
              <a:t>This is a naïve example with models tried more or less out of the box</a:t>
            </a:r>
          </a:p>
          <a:p>
            <a:pPr lvl="0"/>
            <a:endParaRPr lang="en-US" dirty="0"/>
          </a:p>
          <a:p>
            <a:pPr lvl="0"/>
            <a:r>
              <a:rPr lang="en-US" dirty="0"/>
              <a:t>No fine tuning</a:t>
            </a:r>
          </a:p>
          <a:p>
            <a:pPr lvl="0"/>
            <a:endParaRPr lang="en-US" dirty="0"/>
          </a:p>
          <a:p>
            <a:pPr lvl="0"/>
            <a:r>
              <a:rPr lang="en-US" dirty="0"/>
              <a:t>Probably some errors</a:t>
            </a:r>
          </a:p>
        </p:txBody>
      </p:sp>
      <p:sp>
        <p:nvSpPr>
          <p:cNvPr id="14" name="TextBox 13">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pic>
        <p:nvPicPr>
          <p:cNvPr id="4106" name="Picture 10" descr="Simbolo di disclaimer PNG Trasparente - PNG All">
            <a:extLst>
              <a:ext uri="{FF2B5EF4-FFF2-40B4-BE49-F238E27FC236}">
                <a16:creationId xmlns:a16="http://schemas.microsoft.com/office/drawing/2014/main" id="{6BEA276E-D642-FA64-91F8-685E77DC06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9995" y="3809144"/>
            <a:ext cx="3042006" cy="3042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879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29450" y="762001"/>
            <a:ext cx="4229100" cy="1141004"/>
          </a:xfrm>
        </p:spPr>
        <p:txBody>
          <a:bodyPr>
            <a:normAutofit/>
          </a:bodyPr>
          <a:lstStyle/>
          <a:p>
            <a:r>
              <a:rPr lang="en-US" dirty="0"/>
              <a:t>But...</a:t>
            </a:r>
          </a:p>
        </p:txBody>
      </p:sp>
      <p:pic>
        <p:nvPicPr>
          <p:cNvPr id="6" name="Picture 5" descr="Audio sound board">
            <a:extLst>
              <a:ext uri="{FF2B5EF4-FFF2-40B4-BE49-F238E27FC236}">
                <a16:creationId xmlns:a16="http://schemas.microsoft.com/office/drawing/2014/main" id="{93A03985-2FEC-EF12-D0F3-635988073781}"/>
              </a:ext>
            </a:extLst>
          </p:cNvPr>
          <p:cNvPicPr>
            <a:picLocks noChangeAspect="1"/>
          </p:cNvPicPr>
          <p:nvPr/>
        </p:nvPicPr>
        <p:blipFill rotWithShape="1">
          <a:blip r:embed="rId2"/>
          <a:srcRect l="25258" r="15495" b="-3"/>
          <a:stretch/>
        </p:blipFill>
        <p:spPr>
          <a:xfrm>
            <a:off x="-1" y="10"/>
            <a:ext cx="6096001" cy="6857990"/>
          </a:xfrm>
          <a:prstGeom prst="rect">
            <a:avLst/>
          </a:prstGeom>
        </p:spPr>
      </p:pic>
      <p:sp>
        <p:nvSpPr>
          <p:cNvPr id="12" name="Rectangle 11">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7029450" y="2286000"/>
            <a:ext cx="4219149" cy="3810000"/>
          </a:xfrm>
        </p:spPr>
        <p:txBody>
          <a:bodyPr>
            <a:normAutofit/>
          </a:bodyPr>
          <a:lstStyle/>
          <a:p>
            <a:pPr lvl="0"/>
            <a:r>
              <a:rPr lang="en-GB" dirty="0"/>
              <a:t>The </a:t>
            </a:r>
            <a:r>
              <a:rPr lang="en-GB" b="1" dirty="0"/>
              <a:t>generated dataset is NOT naïve </a:t>
            </a:r>
            <a:r>
              <a:rPr lang="en-GB" dirty="0"/>
              <a:t>and is the best I could squeeze my brain to have a real-lab example. Not a classic simulation dataset</a:t>
            </a:r>
          </a:p>
          <a:p>
            <a:pPr lvl="0"/>
            <a:endParaRPr lang="en-GB" dirty="0"/>
          </a:p>
          <a:p>
            <a:pPr lvl="0"/>
            <a:r>
              <a:rPr lang="en-GB" dirty="0"/>
              <a:t>They are very easy to implement even for less experienced users</a:t>
            </a:r>
          </a:p>
          <a:p>
            <a:pPr lvl="0"/>
            <a:endParaRPr lang="en-GB" dirty="0"/>
          </a:p>
          <a:p>
            <a:pPr lvl="0"/>
            <a:r>
              <a:rPr lang="en-GB" dirty="0"/>
              <a:t>A good starting point</a:t>
            </a:r>
            <a:endParaRPr lang="en-US" dirty="0"/>
          </a:p>
        </p:txBody>
      </p:sp>
      <p:sp>
        <p:nvSpPr>
          <p:cNvPr id="14" name="TextBox 13">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1135789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7019499" y="10601"/>
            <a:ext cx="4229100" cy="1141004"/>
          </a:xfrm>
        </p:spPr>
        <p:txBody>
          <a:bodyPr>
            <a:normAutofit/>
          </a:bodyPr>
          <a:lstStyle/>
          <a:p>
            <a:r>
              <a:rPr lang="en-US" dirty="0"/>
              <a:t>But...</a:t>
            </a:r>
          </a:p>
        </p:txBody>
      </p:sp>
      <p:pic>
        <p:nvPicPr>
          <p:cNvPr id="6" name="Picture 5" descr="Audio sound board">
            <a:extLst>
              <a:ext uri="{FF2B5EF4-FFF2-40B4-BE49-F238E27FC236}">
                <a16:creationId xmlns:a16="http://schemas.microsoft.com/office/drawing/2014/main" id="{93A03985-2FEC-EF12-D0F3-635988073781}"/>
              </a:ext>
            </a:extLst>
          </p:cNvPr>
          <p:cNvPicPr>
            <a:picLocks noChangeAspect="1"/>
          </p:cNvPicPr>
          <p:nvPr/>
        </p:nvPicPr>
        <p:blipFill rotWithShape="1">
          <a:blip r:embed="rId3"/>
          <a:srcRect l="25258" r="15495" b="-3"/>
          <a:stretch/>
        </p:blipFill>
        <p:spPr>
          <a:xfrm>
            <a:off x="-1" y="10"/>
            <a:ext cx="6096001" cy="6857990"/>
          </a:xfrm>
          <a:prstGeom prst="rect">
            <a:avLst/>
          </a:prstGeom>
        </p:spPr>
      </p:pic>
      <p:sp>
        <p:nvSpPr>
          <p:cNvPr id="12" name="Rectangle 11">
            <a:extLst>
              <a:ext uri="{FF2B5EF4-FFF2-40B4-BE49-F238E27FC236}">
                <a16:creationId xmlns:a16="http://schemas.microsoft.com/office/drawing/2014/main" id="{AE56140E-8EE1-BE31-745D-450AF05FB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174117"/>
            <a:ext cx="6095999" cy="3689633"/>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p:cNvSpPr>
            <a:spLocks noGrp="1"/>
          </p:cNvSpPr>
          <p:nvPr>
            <p:ph idx="1"/>
          </p:nvPr>
        </p:nvSpPr>
        <p:spPr>
          <a:xfrm>
            <a:off x="7019499" y="1269117"/>
            <a:ext cx="4219149" cy="3810000"/>
          </a:xfrm>
        </p:spPr>
        <p:txBody>
          <a:bodyPr>
            <a:normAutofit/>
          </a:bodyPr>
          <a:lstStyle/>
          <a:p>
            <a:pPr lvl="0"/>
            <a:r>
              <a:rPr lang="en-GB" dirty="0"/>
              <a:t>Results can probably be improved for almost all of them with fine tuning </a:t>
            </a:r>
          </a:p>
          <a:p>
            <a:pPr lvl="0"/>
            <a:endParaRPr lang="en-GB" dirty="0"/>
          </a:p>
          <a:p>
            <a:pPr lvl="0"/>
            <a:r>
              <a:rPr lang="en-GB" dirty="0"/>
              <a:t>They are free to play! (code + </a:t>
            </a:r>
            <a:r>
              <a:rPr lang="en-GB" dirty="0" err="1"/>
              <a:t>github</a:t>
            </a:r>
            <a:r>
              <a:rPr lang="en-GB" dirty="0"/>
              <a:t> repo provided)</a:t>
            </a:r>
          </a:p>
          <a:p>
            <a:pPr lvl="0"/>
            <a:endParaRPr lang="en-GB" dirty="0"/>
          </a:p>
          <a:p>
            <a:pPr lvl="0"/>
            <a:r>
              <a:rPr lang="en-GB" dirty="0"/>
              <a:t>They are free to use and reuse! You even don’t have to cite me.</a:t>
            </a:r>
            <a:endParaRPr lang="en-US" dirty="0"/>
          </a:p>
        </p:txBody>
      </p:sp>
      <p:sp>
        <p:nvSpPr>
          <p:cNvPr id="14" name="TextBox 13">
            <a:extLst>
              <a:ext uri="{FF2B5EF4-FFF2-40B4-BE49-F238E27FC236}">
                <a16:creationId xmlns:a16="http://schemas.microsoft.com/office/drawing/2014/main" id="{73F74279-E694-CEB1-ED9A-ADBEBAEB7B76}"/>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000" y="3245771"/>
            <a:ext cx="609600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dirty="0">
              <a:solidFill>
                <a:srgbClr val="000000"/>
              </a:solidFill>
              <a:effectLst/>
              <a:latin typeface="Calibri" panose="020F0502020204030204" pitchFamily="34" charset="0"/>
            </a:endParaRPr>
          </a:p>
        </p:txBody>
      </p:sp>
      <p:sp>
        <p:nvSpPr>
          <p:cNvPr id="8" name="TextBox 7">
            <a:extLst>
              <a:ext uri="{FF2B5EF4-FFF2-40B4-BE49-F238E27FC236}">
                <a16:creationId xmlns:a16="http://schemas.microsoft.com/office/drawing/2014/main" id="{0A7EFBE6-AD08-9A72-2E2F-89B5A90160E1}"/>
              </a:ext>
            </a:extLst>
          </p:cNvPr>
          <p:cNvSpPr txBox="1"/>
          <p:nvPr/>
        </p:nvSpPr>
        <p:spPr>
          <a:xfrm>
            <a:off x="7019499" y="5349655"/>
            <a:ext cx="6097424" cy="369332"/>
          </a:xfrm>
          <a:prstGeom prst="rect">
            <a:avLst/>
          </a:prstGeom>
          <a:noFill/>
        </p:spPr>
        <p:txBody>
          <a:bodyPr wrap="square">
            <a:spAutoFit/>
          </a:bodyPr>
          <a:lstStyle/>
          <a:p>
            <a:r>
              <a:rPr lang="en-US" b="1" dirty="0"/>
              <a:t>https://github.com/lucavd/2023.HTS_presentation</a:t>
            </a:r>
          </a:p>
        </p:txBody>
      </p:sp>
      <p:pic>
        <p:nvPicPr>
          <p:cNvPr id="13" name="Picture 12">
            <a:extLst>
              <a:ext uri="{FF2B5EF4-FFF2-40B4-BE49-F238E27FC236}">
                <a16:creationId xmlns:a16="http://schemas.microsoft.com/office/drawing/2014/main" id="{ECD62A5C-9144-B903-078A-B19DDF9475B7}"/>
              </a:ext>
            </a:extLst>
          </p:cNvPr>
          <p:cNvPicPr>
            <a:picLocks noChangeAspect="1"/>
          </p:cNvPicPr>
          <p:nvPr/>
        </p:nvPicPr>
        <p:blipFill>
          <a:blip r:embed="rId4"/>
          <a:stretch>
            <a:fillRect/>
          </a:stretch>
        </p:blipFill>
        <p:spPr>
          <a:xfrm>
            <a:off x="6096000" y="5196629"/>
            <a:ext cx="1200684" cy="675385"/>
          </a:xfrm>
          <a:prstGeom prst="rect">
            <a:avLst/>
          </a:prstGeom>
        </p:spPr>
      </p:pic>
    </p:spTree>
    <p:extLst>
      <p:ext uri="{BB962C8B-B14F-4D97-AF65-F5344CB8AC3E}">
        <p14:creationId xmlns:p14="http://schemas.microsoft.com/office/powerpoint/2010/main" val="11673959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D9C640-2B2F-5251-EDD7-895A84E392A4}"/>
              </a:ext>
            </a:extLst>
          </p:cNvPr>
          <p:cNvSpPr>
            <a:spLocks noGrp="1"/>
          </p:cNvSpPr>
          <p:nvPr>
            <p:ph type="title"/>
          </p:nvPr>
        </p:nvSpPr>
        <p:spPr/>
        <p:txBody>
          <a:bodyPr/>
          <a:lstStyle/>
          <a:p>
            <a:r>
              <a:rPr lang="en-GB" b="1" i="0" dirty="0">
                <a:effectLst/>
                <a:latin typeface="Söhne"/>
              </a:rPr>
              <a:t>Importance of HTS in Drug Discovery</a:t>
            </a:r>
            <a:br>
              <a:rPr lang="en-GB" b="1" i="0" dirty="0">
                <a:effectLst/>
                <a:latin typeface="Söhne"/>
              </a:rPr>
            </a:br>
            <a:endParaRPr lang="en-US" dirty="0"/>
          </a:p>
        </p:txBody>
      </p:sp>
      <p:sp>
        <p:nvSpPr>
          <p:cNvPr id="3" name="Content Placeholder 2">
            <a:extLst>
              <a:ext uri="{FF2B5EF4-FFF2-40B4-BE49-F238E27FC236}">
                <a16:creationId xmlns:a16="http://schemas.microsoft.com/office/drawing/2014/main" id="{5648FAE9-4DAA-1289-DB81-628BF6D5AB32}"/>
              </a:ext>
            </a:extLst>
          </p:cNvPr>
          <p:cNvSpPr>
            <a:spLocks noGrp="1"/>
          </p:cNvSpPr>
          <p:nvPr>
            <p:ph idx="1"/>
          </p:nvPr>
        </p:nvSpPr>
        <p:spPr/>
        <p:txBody>
          <a:bodyPr/>
          <a:lstStyle/>
          <a:p>
            <a:r>
              <a:rPr lang="en-GB" b="1" i="0" dirty="0">
                <a:solidFill>
                  <a:srgbClr val="374151"/>
                </a:solidFill>
                <a:effectLst/>
                <a:latin typeface="Söhne"/>
              </a:rPr>
              <a:t>Quantitative Metrics</a:t>
            </a:r>
            <a:r>
              <a:rPr lang="en-GB" b="0" i="0" dirty="0">
                <a:solidFill>
                  <a:srgbClr val="374151"/>
                </a:solidFill>
                <a:effectLst/>
                <a:latin typeface="Söhne"/>
              </a:rPr>
              <a:t>: Z' factor, S/N ratio, Coefficient of Variance, etc., for assessing the quality and reliability of the assay.</a:t>
            </a:r>
          </a:p>
          <a:p>
            <a:endParaRPr lang="en-GB" b="0" i="0" dirty="0">
              <a:solidFill>
                <a:srgbClr val="374151"/>
              </a:solidFill>
              <a:effectLst/>
              <a:latin typeface="Söhne"/>
            </a:endParaRPr>
          </a:p>
          <a:p>
            <a:r>
              <a:rPr lang="en-GB" b="1" i="0" dirty="0">
                <a:solidFill>
                  <a:srgbClr val="374151"/>
                </a:solidFill>
                <a:effectLst/>
                <a:latin typeface="Söhne"/>
              </a:rPr>
              <a:t>Hit Identification</a:t>
            </a:r>
            <a:r>
              <a:rPr lang="en-GB" b="0" i="0" dirty="0">
                <a:solidFill>
                  <a:srgbClr val="374151"/>
                </a:solidFill>
                <a:effectLst/>
                <a:latin typeface="Söhne"/>
              </a:rPr>
              <a:t>: Crucial for finding "hits" or lead compounds that show a desired biological activity.</a:t>
            </a:r>
          </a:p>
          <a:p>
            <a:endParaRPr lang="en-GB" b="0" i="0" dirty="0">
              <a:solidFill>
                <a:srgbClr val="374151"/>
              </a:solidFill>
              <a:effectLst/>
              <a:latin typeface="Söhne"/>
            </a:endParaRPr>
          </a:p>
          <a:p>
            <a:r>
              <a:rPr lang="en-GB" b="1" i="0" dirty="0">
                <a:solidFill>
                  <a:srgbClr val="374151"/>
                </a:solidFill>
                <a:effectLst/>
                <a:latin typeface="Söhne"/>
              </a:rPr>
              <a:t>Target Validation</a:t>
            </a:r>
            <a:r>
              <a:rPr lang="en-GB" b="0" i="0" dirty="0">
                <a:solidFill>
                  <a:srgbClr val="374151"/>
                </a:solidFill>
                <a:effectLst/>
                <a:latin typeface="Söhne"/>
              </a:rPr>
              <a:t>: HTS data can be repurposed for validating the biological targets of selected hits.</a:t>
            </a:r>
          </a:p>
          <a:p>
            <a:endParaRPr lang="en-US" dirty="0"/>
          </a:p>
        </p:txBody>
      </p:sp>
      <p:sp>
        <p:nvSpPr>
          <p:cNvPr id="4" name="TextBox 3">
            <a:extLst>
              <a:ext uri="{FF2B5EF4-FFF2-40B4-BE49-F238E27FC236}">
                <a16:creationId xmlns:a16="http://schemas.microsoft.com/office/drawing/2014/main" id="{95710891-675E-6CBD-95CC-A7901934B997}"/>
              </a:ext>
            </a:extLst>
          </p:cNvPr>
          <p:cNvSpPr txBox="1"/>
          <p:nvPr/>
        </p:nvSpPr>
        <p:spPr>
          <a:xfrm>
            <a:off x="7470648" y="6016752"/>
            <a:ext cx="4840224" cy="738664"/>
          </a:xfrm>
          <a:prstGeom prst="rect">
            <a:avLst/>
          </a:prstGeom>
          <a:noFill/>
        </p:spPr>
        <p:txBody>
          <a:bodyPr wrap="square" rtlCol="0">
            <a:spAutoFit/>
          </a:bodyPr>
          <a:lstStyle/>
          <a:p>
            <a:r>
              <a:rPr lang="en-GB" sz="1400" b="0" i="0" dirty="0">
                <a:solidFill>
                  <a:srgbClr val="374151"/>
                </a:solidFill>
                <a:effectLst/>
                <a:latin typeface="Söhne"/>
              </a:rPr>
              <a:t>Mayr, L. M., &amp; </a:t>
            </a:r>
            <a:r>
              <a:rPr lang="en-GB" sz="1400" b="0" i="0" dirty="0" err="1">
                <a:solidFill>
                  <a:srgbClr val="374151"/>
                </a:solidFill>
                <a:effectLst/>
                <a:latin typeface="Söhne"/>
              </a:rPr>
              <a:t>Bojanic</a:t>
            </a:r>
            <a:r>
              <a:rPr lang="en-GB" sz="1400" b="0" i="0" dirty="0">
                <a:solidFill>
                  <a:srgbClr val="374151"/>
                </a:solidFill>
                <a:effectLst/>
                <a:latin typeface="Söhne"/>
              </a:rPr>
              <a:t>, D. (2009). Novel trends in high-throughput screening. Current Opinion in Pharmacology, 9(5), 580-588.</a:t>
            </a:r>
            <a:endParaRPr lang="en-US" sz="1400" dirty="0"/>
          </a:p>
        </p:txBody>
      </p:sp>
    </p:spTree>
    <p:extLst>
      <p:ext uri="{BB962C8B-B14F-4D97-AF65-F5344CB8AC3E}">
        <p14:creationId xmlns:p14="http://schemas.microsoft.com/office/powerpoint/2010/main" val="25007327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760E4C7-47B8-4356-ABCA-CC9C79E2D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Yellow measuring tape">
            <a:extLst>
              <a:ext uri="{FF2B5EF4-FFF2-40B4-BE49-F238E27FC236}">
                <a16:creationId xmlns:a16="http://schemas.microsoft.com/office/drawing/2014/main" id="{53DED7E7-1E0A-70B5-BCE9-0D8507234158}"/>
              </a:ext>
            </a:extLst>
          </p:cNvPr>
          <p:cNvPicPr>
            <a:picLocks noChangeAspect="1"/>
          </p:cNvPicPr>
          <p:nvPr/>
        </p:nvPicPr>
        <p:blipFill rotWithShape="1">
          <a:blip r:embed="rId3">
            <a:alphaModFix/>
          </a:blip>
          <a:srcRect t="8530" r="-2" b="7092"/>
          <a:stretch/>
        </p:blipFill>
        <p:spPr>
          <a:xfrm>
            <a:off x="20" y="1571"/>
            <a:ext cx="12191980" cy="6856429"/>
          </a:xfrm>
          <a:prstGeom prst="rect">
            <a:avLst/>
          </a:prstGeom>
        </p:spPr>
      </p:pic>
      <p:sp>
        <p:nvSpPr>
          <p:cNvPr id="11" name="Freeform: Shape 10">
            <a:extLst>
              <a:ext uri="{FF2B5EF4-FFF2-40B4-BE49-F238E27FC236}">
                <a16:creationId xmlns:a16="http://schemas.microsoft.com/office/drawing/2014/main" id="{CEB96CAC-5A33-8303-9C73-1B3220A5D3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524" y="125034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gradFill>
            <a:gsLst>
              <a:gs pos="0">
                <a:schemeClr val="accent1">
                  <a:lumMod val="60000"/>
                  <a:lumOff val="40000"/>
                  <a:alpha val="20000"/>
                </a:schemeClr>
              </a:gs>
              <a:gs pos="7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cNvSpPr>
            <a:spLocks noGrp="1"/>
          </p:cNvSpPr>
          <p:nvPr>
            <p:ph type="ctrTitle"/>
          </p:nvPr>
        </p:nvSpPr>
        <p:spPr>
          <a:xfrm>
            <a:off x="1280159" y="2211977"/>
            <a:ext cx="3535679" cy="1450961"/>
          </a:xfrm>
        </p:spPr>
        <p:txBody>
          <a:bodyPr anchor="b">
            <a:normAutofit/>
          </a:bodyPr>
          <a:lstStyle/>
          <a:p>
            <a:pPr algn="ctr">
              <a:lnSpc>
                <a:spcPct val="110000"/>
              </a:lnSpc>
            </a:pPr>
            <a:r>
              <a:rPr lang="en-US" sz="2600" dirty="0"/>
              <a:t>DATA generation and models</a:t>
            </a:r>
          </a:p>
        </p:txBody>
      </p:sp>
      <p:cxnSp>
        <p:nvCxnSpPr>
          <p:cNvPr id="13" name="Straight Connector 12">
            <a:extLst>
              <a:ext uri="{FF2B5EF4-FFF2-40B4-BE49-F238E27FC236}">
                <a16:creationId xmlns:a16="http://schemas.microsoft.com/office/drawing/2014/main" id="{7454BE46-239F-BB50-4643-61FF5943B7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562423" y="3951426"/>
            <a:ext cx="971155" cy="0"/>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18997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9D8E-D1B6-6458-A722-0FA3692122BC}"/>
              </a:ext>
            </a:extLst>
          </p:cNvPr>
          <p:cNvSpPr>
            <a:spLocks noGrp="1"/>
          </p:cNvSpPr>
          <p:nvPr>
            <p:ph type="title"/>
          </p:nvPr>
        </p:nvSpPr>
        <p:spPr>
          <a:xfrm>
            <a:off x="952500" y="107157"/>
            <a:ext cx="10287000" cy="1147762"/>
          </a:xfrm>
        </p:spPr>
        <p:txBody>
          <a:bodyPr/>
          <a:lstStyle/>
          <a:p>
            <a:r>
              <a:rPr lang="en-US" dirty="0"/>
              <a:t>Data Generation</a:t>
            </a:r>
          </a:p>
        </p:txBody>
      </p:sp>
      <p:pic>
        <p:nvPicPr>
          <p:cNvPr id="4" name="Picture 3">
            <a:extLst>
              <a:ext uri="{FF2B5EF4-FFF2-40B4-BE49-F238E27FC236}">
                <a16:creationId xmlns:a16="http://schemas.microsoft.com/office/drawing/2014/main" id="{5509924B-E216-9538-B4BA-84B2BB753800}"/>
              </a:ext>
            </a:extLst>
          </p:cNvPr>
          <p:cNvPicPr>
            <a:picLocks noChangeAspect="1"/>
          </p:cNvPicPr>
          <p:nvPr/>
        </p:nvPicPr>
        <p:blipFill>
          <a:blip r:embed="rId3"/>
          <a:stretch>
            <a:fillRect/>
          </a:stretch>
        </p:blipFill>
        <p:spPr>
          <a:xfrm>
            <a:off x="2301443" y="1959847"/>
            <a:ext cx="7589114" cy="4029986"/>
          </a:xfrm>
          <a:prstGeom prst="rect">
            <a:avLst/>
          </a:prstGeom>
        </p:spPr>
      </p:pic>
    </p:spTree>
    <p:extLst>
      <p:ext uri="{BB962C8B-B14F-4D97-AF65-F5344CB8AC3E}">
        <p14:creationId xmlns:p14="http://schemas.microsoft.com/office/powerpoint/2010/main" val="28199505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E36ED63-8169-B6E9-F9DD-3D451895D847}"/>
              </a:ext>
            </a:extLst>
          </p:cNvPr>
          <p:cNvPicPr>
            <a:picLocks noChangeAspect="1"/>
          </p:cNvPicPr>
          <p:nvPr/>
        </p:nvPicPr>
        <p:blipFill>
          <a:blip r:embed="rId3"/>
          <a:stretch>
            <a:fillRect/>
          </a:stretch>
        </p:blipFill>
        <p:spPr>
          <a:xfrm>
            <a:off x="2116475" y="215589"/>
            <a:ext cx="8245087" cy="6426821"/>
          </a:xfrm>
          <a:prstGeom prst="rect">
            <a:avLst/>
          </a:prstGeom>
        </p:spPr>
      </p:pic>
    </p:spTree>
    <p:extLst>
      <p:ext uri="{BB962C8B-B14F-4D97-AF65-F5344CB8AC3E}">
        <p14:creationId xmlns:p14="http://schemas.microsoft.com/office/powerpoint/2010/main" val="201261934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B06F16-F4AD-6B34-7CE2-0CC3C780DC7D}"/>
              </a:ext>
            </a:extLst>
          </p:cNvPr>
          <p:cNvSpPr>
            <a:spLocks noGrp="1"/>
          </p:cNvSpPr>
          <p:nvPr>
            <p:ph type="title"/>
          </p:nvPr>
        </p:nvSpPr>
        <p:spPr>
          <a:xfrm>
            <a:off x="952500" y="0"/>
            <a:ext cx="10287000" cy="1147762"/>
          </a:xfrm>
        </p:spPr>
        <p:txBody>
          <a:bodyPr/>
          <a:lstStyle/>
          <a:p>
            <a:r>
              <a:rPr lang="en-US" dirty="0"/>
              <a:t>Correlated replicates</a:t>
            </a:r>
          </a:p>
        </p:txBody>
      </p:sp>
      <p:pic>
        <p:nvPicPr>
          <p:cNvPr id="6" name="Content Placeholder 5">
            <a:extLst>
              <a:ext uri="{FF2B5EF4-FFF2-40B4-BE49-F238E27FC236}">
                <a16:creationId xmlns:a16="http://schemas.microsoft.com/office/drawing/2014/main" id="{EF979AE6-61A4-6BDE-4FB9-7211BF791359}"/>
              </a:ext>
            </a:extLst>
          </p:cNvPr>
          <p:cNvPicPr>
            <a:picLocks noGrp="1" noChangeAspect="1"/>
          </p:cNvPicPr>
          <p:nvPr>
            <p:ph idx="1"/>
          </p:nvPr>
        </p:nvPicPr>
        <p:blipFill>
          <a:blip r:embed="rId3"/>
          <a:stretch>
            <a:fillRect/>
          </a:stretch>
        </p:blipFill>
        <p:spPr>
          <a:xfrm>
            <a:off x="952500" y="1229120"/>
            <a:ext cx="10082728" cy="5374634"/>
          </a:xfrm>
        </p:spPr>
      </p:pic>
    </p:spTree>
    <p:extLst>
      <p:ext uri="{BB962C8B-B14F-4D97-AF65-F5344CB8AC3E}">
        <p14:creationId xmlns:p14="http://schemas.microsoft.com/office/powerpoint/2010/main" val="20950837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69D8E-D1B6-6458-A722-0FA3692122BC}"/>
              </a:ext>
            </a:extLst>
          </p:cNvPr>
          <p:cNvSpPr>
            <a:spLocks noGrp="1"/>
          </p:cNvSpPr>
          <p:nvPr>
            <p:ph type="title"/>
          </p:nvPr>
        </p:nvSpPr>
        <p:spPr>
          <a:xfrm>
            <a:off x="952500" y="107157"/>
            <a:ext cx="10287000" cy="1147762"/>
          </a:xfrm>
        </p:spPr>
        <p:txBody>
          <a:bodyPr/>
          <a:lstStyle/>
          <a:p>
            <a:r>
              <a:rPr lang="en-US" dirty="0"/>
              <a:t>Data Generation</a:t>
            </a:r>
          </a:p>
        </p:txBody>
      </p:sp>
      <p:pic>
        <p:nvPicPr>
          <p:cNvPr id="5" name="Picture 4">
            <a:extLst>
              <a:ext uri="{FF2B5EF4-FFF2-40B4-BE49-F238E27FC236}">
                <a16:creationId xmlns:a16="http://schemas.microsoft.com/office/drawing/2014/main" id="{0AC3B5B0-2D32-B2C9-29EC-CCC119AF5D08}"/>
              </a:ext>
            </a:extLst>
          </p:cNvPr>
          <p:cNvPicPr>
            <a:picLocks noChangeAspect="1"/>
          </p:cNvPicPr>
          <p:nvPr/>
        </p:nvPicPr>
        <p:blipFill>
          <a:blip r:embed="rId3"/>
          <a:stretch>
            <a:fillRect/>
          </a:stretch>
        </p:blipFill>
        <p:spPr>
          <a:xfrm>
            <a:off x="1194799" y="1766078"/>
            <a:ext cx="10044701" cy="3942650"/>
          </a:xfrm>
          <a:prstGeom prst="rect">
            <a:avLst/>
          </a:prstGeom>
        </p:spPr>
      </p:pic>
    </p:spTree>
    <p:extLst>
      <p:ext uri="{BB962C8B-B14F-4D97-AF65-F5344CB8AC3E}">
        <p14:creationId xmlns:p14="http://schemas.microsoft.com/office/powerpoint/2010/main" val="4900252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6202F2-E0F3-C772-C7D7-77B5AB55E6CB}"/>
              </a:ext>
            </a:extLst>
          </p:cNvPr>
          <p:cNvPicPr>
            <a:picLocks noChangeAspect="1"/>
          </p:cNvPicPr>
          <p:nvPr/>
        </p:nvPicPr>
        <p:blipFill>
          <a:blip r:embed="rId3"/>
          <a:stretch>
            <a:fillRect/>
          </a:stretch>
        </p:blipFill>
        <p:spPr>
          <a:xfrm>
            <a:off x="2400009" y="0"/>
            <a:ext cx="7391982" cy="6858000"/>
          </a:xfrm>
          <a:prstGeom prst="rect">
            <a:avLst/>
          </a:prstGeom>
        </p:spPr>
      </p:pic>
    </p:spTree>
    <p:extLst>
      <p:ext uri="{BB962C8B-B14F-4D97-AF65-F5344CB8AC3E}">
        <p14:creationId xmlns:p14="http://schemas.microsoft.com/office/powerpoint/2010/main" val="21546807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507AC6E-2DEF-3B4B-EA4F-45DC736F14D7}"/>
              </a:ext>
            </a:extLst>
          </p:cNvPr>
          <p:cNvPicPr>
            <a:picLocks noChangeAspect="1"/>
          </p:cNvPicPr>
          <p:nvPr/>
        </p:nvPicPr>
        <p:blipFill>
          <a:blip r:embed="rId3"/>
          <a:stretch>
            <a:fillRect/>
          </a:stretch>
        </p:blipFill>
        <p:spPr>
          <a:xfrm>
            <a:off x="1488584" y="195501"/>
            <a:ext cx="9214831" cy="6466997"/>
          </a:xfrm>
          <a:prstGeom prst="rect">
            <a:avLst/>
          </a:prstGeom>
        </p:spPr>
      </p:pic>
    </p:spTree>
    <p:extLst>
      <p:ext uri="{BB962C8B-B14F-4D97-AF65-F5344CB8AC3E}">
        <p14:creationId xmlns:p14="http://schemas.microsoft.com/office/powerpoint/2010/main" val="543771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49B61E-DE93-F319-708B-D324E550AE34}"/>
              </a:ext>
            </a:extLst>
          </p:cNvPr>
          <p:cNvPicPr>
            <a:picLocks noChangeAspect="1"/>
          </p:cNvPicPr>
          <p:nvPr/>
        </p:nvPicPr>
        <p:blipFill>
          <a:blip r:embed="rId3"/>
          <a:stretch>
            <a:fillRect/>
          </a:stretch>
        </p:blipFill>
        <p:spPr>
          <a:xfrm>
            <a:off x="928098" y="604932"/>
            <a:ext cx="10335803" cy="5648136"/>
          </a:xfrm>
          <a:prstGeom prst="rect">
            <a:avLst/>
          </a:prstGeom>
        </p:spPr>
      </p:pic>
    </p:spTree>
    <p:extLst>
      <p:ext uri="{BB962C8B-B14F-4D97-AF65-F5344CB8AC3E}">
        <p14:creationId xmlns:p14="http://schemas.microsoft.com/office/powerpoint/2010/main" val="51547409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C54ACA-C4EA-1CAA-73BC-9A22E6576123}"/>
              </a:ext>
            </a:extLst>
          </p:cNvPr>
          <p:cNvPicPr>
            <a:picLocks noChangeAspect="1"/>
          </p:cNvPicPr>
          <p:nvPr/>
        </p:nvPicPr>
        <p:blipFill>
          <a:blip r:embed="rId3"/>
          <a:stretch>
            <a:fillRect/>
          </a:stretch>
        </p:blipFill>
        <p:spPr>
          <a:xfrm>
            <a:off x="729487" y="262946"/>
            <a:ext cx="10959409" cy="6203955"/>
          </a:xfrm>
          <a:prstGeom prst="rect">
            <a:avLst/>
          </a:prstGeom>
        </p:spPr>
      </p:pic>
    </p:spTree>
    <p:extLst>
      <p:ext uri="{BB962C8B-B14F-4D97-AF65-F5344CB8AC3E}">
        <p14:creationId xmlns:p14="http://schemas.microsoft.com/office/powerpoint/2010/main" val="322992450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146E99A-2BCB-52CA-A7A0-23B06BE39DD7}"/>
              </a:ext>
            </a:extLst>
          </p:cNvPr>
          <p:cNvPicPr>
            <a:picLocks noChangeAspect="1"/>
          </p:cNvPicPr>
          <p:nvPr/>
        </p:nvPicPr>
        <p:blipFill>
          <a:blip r:embed="rId3"/>
          <a:stretch>
            <a:fillRect/>
          </a:stretch>
        </p:blipFill>
        <p:spPr>
          <a:xfrm>
            <a:off x="1263721" y="788337"/>
            <a:ext cx="9664557" cy="5281325"/>
          </a:xfrm>
          <a:prstGeom prst="rect">
            <a:avLst/>
          </a:prstGeom>
        </p:spPr>
      </p:pic>
    </p:spTree>
    <p:extLst>
      <p:ext uri="{BB962C8B-B14F-4D97-AF65-F5344CB8AC3E}">
        <p14:creationId xmlns:p14="http://schemas.microsoft.com/office/powerpoint/2010/main" val="42252424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122DB-A860-E472-AC12-F9CF9127A63D}"/>
              </a:ext>
            </a:extLst>
          </p:cNvPr>
          <p:cNvSpPr>
            <a:spLocks noGrp="1"/>
          </p:cNvSpPr>
          <p:nvPr>
            <p:ph type="title"/>
          </p:nvPr>
        </p:nvSpPr>
        <p:spPr/>
        <p:txBody>
          <a:bodyPr/>
          <a:lstStyle/>
          <a:p>
            <a:r>
              <a:rPr lang="en-GB" b="1" i="0" dirty="0">
                <a:effectLst/>
                <a:latin typeface="Söhne"/>
              </a:rPr>
              <a:t>Challenges and Limitations in HTS</a:t>
            </a:r>
            <a:br>
              <a:rPr lang="en-GB" b="1" i="0" dirty="0">
                <a:effectLst/>
                <a:latin typeface="Söhne"/>
              </a:rPr>
            </a:br>
            <a:endParaRPr lang="en-US" dirty="0"/>
          </a:p>
        </p:txBody>
      </p:sp>
      <p:sp>
        <p:nvSpPr>
          <p:cNvPr id="3" name="Content Placeholder 2">
            <a:extLst>
              <a:ext uri="{FF2B5EF4-FFF2-40B4-BE49-F238E27FC236}">
                <a16:creationId xmlns:a16="http://schemas.microsoft.com/office/drawing/2014/main" id="{53EB1086-5548-989B-1CD7-485B0D2684B5}"/>
              </a:ext>
            </a:extLst>
          </p:cNvPr>
          <p:cNvSpPr>
            <a:spLocks noGrp="1"/>
          </p:cNvSpPr>
          <p:nvPr>
            <p:ph idx="1"/>
          </p:nvPr>
        </p:nvSpPr>
        <p:spPr/>
        <p:txBody>
          <a:bodyPr/>
          <a:lstStyle/>
          <a:p>
            <a:r>
              <a:rPr lang="en-GB" b="1" i="0" dirty="0">
                <a:solidFill>
                  <a:srgbClr val="374151"/>
                </a:solidFill>
                <a:effectLst/>
                <a:latin typeface="Söhne"/>
              </a:rPr>
              <a:t>Data Reliability</a:t>
            </a:r>
            <a:r>
              <a:rPr lang="en-GB" b="0" i="0" dirty="0">
                <a:solidFill>
                  <a:srgbClr val="374151"/>
                </a:solidFill>
                <a:effectLst/>
                <a:latin typeface="Söhne"/>
              </a:rPr>
              <a:t>: Issues with false positives and negatives are common.</a:t>
            </a:r>
          </a:p>
          <a:p>
            <a:endParaRPr lang="en-GB" b="1" i="0" dirty="0">
              <a:solidFill>
                <a:srgbClr val="374151"/>
              </a:solidFill>
              <a:effectLst/>
              <a:latin typeface="Söhne"/>
            </a:endParaRPr>
          </a:p>
          <a:p>
            <a:endParaRPr lang="en-GB" b="1" i="0" dirty="0">
              <a:solidFill>
                <a:srgbClr val="374151"/>
              </a:solidFill>
              <a:effectLst/>
              <a:latin typeface="Söhne"/>
            </a:endParaRPr>
          </a:p>
          <a:p>
            <a:r>
              <a:rPr lang="en-GB" b="1" i="0" dirty="0">
                <a:solidFill>
                  <a:srgbClr val="374151"/>
                </a:solidFill>
                <a:effectLst/>
                <a:latin typeface="Söhne"/>
              </a:rPr>
              <a:t>Data Complexity</a:t>
            </a:r>
            <a:r>
              <a:rPr lang="en-GB" b="0" i="0" dirty="0">
                <a:solidFill>
                  <a:srgbClr val="374151"/>
                </a:solidFill>
                <a:effectLst/>
                <a:latin typeface="Söhne"/>
              </a:rPr>
              <a:t>: With increasing throughput, the complexity and volume of data also increase, demanding sophisticated analytics.</a:t>
            </a:r>
          </a:p>
          <a:p>
            <a:endParaRPr lang="en-US" dirty="0"/>
          </a:p>
        </p:txBody>
      </p:sp>
      <p:sp>
        <p:nvSpPr>
          <p:cNvPr id="15" name="TextBox 14">
            <a:extLst>
              <a:ext uri="{FF2B5EF4-FFF2-40B4-BE49-F238E27FC236}">
                <a16:creationId xmlns:a16="http://schemas.microsoft.com/office/drawing/2014/main" id="{762FC9AC-047E-F089-B6ED-F97D97847363}"/>
              </a:ext>
            </a:extLst>
          </p:cNvPr>
          <p:cNvSpPr txBox="1"/>
          <p:nvPr/>
        </p:nvSpPr>
        <p:spPr>
          <a:xfrm>
            <a:off x="6901434" y="5975711"/>
            <a:ext cx="5290566" cy="738664"/>
          </a:xfrm>
          <a:prstGeom prst="rect">
            <a:avLst/>
          </a:prstGeom>
          <a:noFill/>
        </p:spPr>
        <p:txBody>
          <a:bodyPr wrap="square">
            <a:spAutoFit/>
          </a:bodyPr>
          <a:lstStyle/>
          <a:p>
            <a:r>
              <a:rPr lang="en-GB" sz="1400" b="0" i="0" dirty="0" err="1">
                <a:solidFill>
                  <a:srgbClr val="374151"/>
                </a:solidFill>
                <a:effectLst/>
                <a:latin typeface="Söhne"/>
              </a:rPr>
              <a:t>Bleicher</a:t>
            </a:r>
            <a:r>
              <a:rPr lang="en-GB" sz="1400" b="0" i="0" dirty="0">
                <a:solidFill>
                  <a:srgbClr val="374151"/>
                </a:solidFill>
                <a:effectLst/>
                <a:latin typeface="Söhne"/>
              </a:rPr>
              <a:t>, K. H., </a:t>
            </a:r>
            <a:r>
              <a:rPr lang="en-GB" sz="1400" b="0" i="0" dirty="0" err="1">
                <a:solidFill>
                  <a:srgbClr val="374151"/>
                </a:solidFill>
                <a:effectLst/>
                <a:latin typeface="Söhne"/>
              </a:rPr>
              <a:t>Böhm</a:t>
            </a:r>
            <a:r>
              <a:rPr lang="en-GB" sz="1400" b="0" i="0" dirty="0">
                <a:solidFill>
                  <a:srgbClr val="374151"/>
                </a:solidFill>
                <a:effectLst/>
                <a:latin typeface="Söhne"/>
              </a:rPr>
              <a:t>, H. J., Müller, K., &amp; Alanine, A. I. (2003). Hit and lead generation: beyond high-throughput screening. Nature Reviews Drug Discovery, 2(5), 369-378.</a:t>
            </a:r>
            <a:endParaRPr lang="en-US" sz="1400" dirty="0"/>
          </a:p>
        </p:txBody>
      </p:sp>
    </p:spTree>
    <p:extLst>
      <p:ext uri="{BB962C8B-B14F-4D97-AF65-F5344CB8AC3E}">
        <p14:creationId xmlns:p14="http://schemas.microsoft.com/office/powerpoint/2010/main" val="36462738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51EA2CA-389B-5F3A-F763-7F610641FEEA}"/>
              </a:ext>
            </a:extLst>
          </p:cNvPr>
          <p:cNvPicPr>
            <a:picLocks noChangeAspect="1"/>
          </p:cNvPicPr>
          <p:nvPr/>
        </p:nvPicPr>
        <p:blipFill>
          <a:blip r:embed="rId3"/>
          <a:stretch>
            <a:fillRect/>
          </a:stretch>
        </p:blipFill>
        <p:spPr>
          <a:xfrm>
            <a:off x="453284" y="374903"/>
            <a:ext cx="11285431" cy="6108193"/>
          </a:xfrm>
          <a:prstGeom prst="rect">
            <a:avLst/>
          </a:prstGeom>
        </p:spPr>
      </p:pic>
    </p:spTree>
    <p:extLst>
      <p:ext uri="{BB962C8B-B14F-4D97-AF65-F5344CB8AC3E}">
        <p14:creationId xmlns:p14="http://schemas.microsoft.com/office/powerpoint/2010/main" val="75385124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E2C08D-F1B5-6136-4D70-382D3D9909A0}"/>
              </a:ext>
            </a:extLst>
          </p:cNvPr>
          <p:cNvSpPr>
            <a:spLocks noGrp="1"/>
          </p:cNvSpPr>
          <p:nvPr>
            <p:ph type="title"/>
          </p:nvPr>
        </p:nvSpPr>
        <p:spPr/>
        <p:txBody>
          <a:bodyPr/>
          <a:lstStyle/>
          <a:p>
            <a:r>
              <a:rPr lang="it-IT" dirty="0"/>
              <a:t>WHY all of that?</a:t>
            </a:r>
            <a:endParaRPr lang="en-US" dirty="0"/>
          </a:p>
        </p:txBody>
      </p:sp>
      <p:sp>
        <p:nvSpPr>
          <p:cNvPr id="3" name="Content Placeholder 2">
            <a:extLst>
              <a:ext uri="{FF2B5EF4-FFF2-40B4-BE49-F238E27FC236}">
                <a16:creationId xmlns:a16="http://schemas.microsoft.com/office/drawing/2014/main" id="{CAD32F5A-4F61-6A0E-54EE-670BB1B082C5}"/>
              </a:ext>
            </a:extLst>
          </p:cNvPr>
          <p:cNvSpPr>
            <a:spLocks noGrp="1"/>
          </p:cNvSpPr>
          <p:nvPr>
            <p:ph idx="1"/>
          </p:nvPr>
        </p:nvSpPr>
        <p:spPr/>
        <p:txBody>
          <a:bodyPr/>
          <a:lstStyle/>
          <a:p>
            <a:r>
              <a:rPr lang="it-IT" dirty="0"/>
              <a:t>This dataset is a sinthetic version of the dataset I got (the Operetta one)</a:t>
            </a:r>
          </a:p>
          <a:p>
            <a:endParaRPr lang="en-US" dirty="0"/>
          </a:p>
          <a:p>
            <a:r>
              <a:rPr lang="en-US" dirty="0"/>
              <a:t>The ground truth is known</a:t>
            </a:r>
          </a:p>
          <a:p>
            <a:endParaRPr lang="en-US" dirty="0"/>
          </a:p>
          <a:p>
            <a:r>
              <a:rPr lang="en-US" dirty="0"/>
              <a:t>It’s kind of a mess...</a:t>
            </a:r>
          </a:p>
          <a:p>
            <a:endParaRPr lang="en-US" dirty="0"/>
          </a:p>
          <a:p>
            <a:r>
              <a:rPr lang="en-US" dirty="0"/>
              <a:t>Data were generated BEFORE employing the first model and never touched after (I swear!)</a:t>
            </a:r>
            <a:endParaRPr lang="it-IT" dirty="0"/>
          </a:p>
        </p:txBody>
      </p:sp>
    </p:spTree>
    <p:extLst>
      <p:ext uri="{BB962C8B-B14F-4D97-AF65-F5344CB8AC3E}">
        <p14:creationId xmlns:p14="http://schemas.microsoft.com/office/powerpoint/2010/main" val="38966734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pPr>
              <a:lnSpc>
                <a:spcPct val="110000"/>
              </a:lnSpc>
            </a:pPr>
            <a:r>
              <a:rPr lang="en-US" sz="2200" dirty="0"/>
              <a:t>Performance Metrics</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US" dirty="0"/>
              <a:t>A single dataset (a limitation, but we see then why I did it)</a:t>
            </a:r>
          </a:p>
          <a:p>
            <a:pPr lvl="0"/>
            <a:endParaRPr lang="en-US" dirty="0"/>
          </a:p>
          <a:p>
            <a:pPr lvl="0"/>
            <a:r>
              <a:rPr lang="en-US" dirty="0"/>
              <a:t>10-fold cross validated</a:t>
            </a:r>
          </a:p>
          <a:p>
            <a:pPr lvl="0"/>
            <a:endParaRPr lang="en-US" dirty="0"/>
          </a:p>
          <a:p>
            <a:pPr lvl="0"/>
            <a:r>
              <a:rPr lang="en-US" dirty="0"/>
              <a:t>AUC as performance metric with bootstrapped 95% CI</a:t>
            </a:r>
          </a:p>
          <a:p>
            <a:pPr lvl="0"/>
            <a:endParaRPr lang="en-US" dirty="0"/>
          </a:p>
          <a:p>
            <a:pPr lvl="0"/>
            <a:r>
              <a:rPr lang="en-US" dirty="0"/>
              <a:t>Same seed (obviously “42”)</a:t>
            </a:r>
          </a:p>
        </p:txBody>
      </p:sp>
      <p:pic>
        <p:nvPicPr>
          <p:cNvPr id="6" name="Picture 5" descr="Magnifying glass showing decling performance">
            <a:extLst>
              <a:ext uri="{FF2B5EF4-FFF2-40B4-BE49-F238E27FC236}">
                <a16:creationId xmlns:a16="http://schemas.microsoft.com/office/drawing/2014/main" id="{55E93C51-61FE-1B9F-827B-2F2BEE0A0327}"/>
              </a:ext>
            </a:extLst>
          </p:cNvPr>
          <p:cNvPicPr>
            <a:picLocks noChangeAspect="1"/>
          </p:cNvPicPr>
          <p:nvPr/>
        </p:nvPicPr>
        <p:blipFill rotWithShape="1">
          <a:blip r:embed="rId3"/>
          <a:srcRect l="22346" r="18407" b="-3"/>
          <a:stretch/>
        </p:blipFill>
        <p:spPr>
          <a:xfrm>
            <a:off x="6096000" y="10"/>
            <a:ext cx="6095999" cy="6857990"/>
          </a:xfrm>
          <a:prstGeom prst="rect">
            <a:avLst/>
          </a:prstGeom>
        </p:spPr>
      </p:pic>
    </p:spTree>
    <p:extLst>
      <p:ext uri="{BB962C8B-B14F-4D97-AF65-F5344CB8AC3E}">
        <p14:creationId xmlns:p14="http://schemas.microsoft.com/office/powerpoint/2010/main" val="10750648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82EBF-8E96-3278-4BC3-D1ABDFF9463F}"/>
              </a:ext>
            </a:extLst>
          </p:cNvPr>
          <p:cNvSpPr>
            <a:spLocks noGrp="1"/>
          </p:cNvSpPr>
          <p:nvPr>
            <p:ph type="title"/>
          </p:nvPr>
        </p:nvSpPr>
        <p:spPr>
          <a:xfrm>
            <a:off x="253857" y="2547991"/>
            <a:ext cx="10287000" cy="1147762"/>
          </a:xfrm>
        </p:spPr>
        <p:txBody>
          <a:bodyPr/>
          <a:lstStyle/>
          <a:p>
            <a:r>
              <a:rPr lang="it-IT" dirty="0"/>
              <a:t>TEMPLATE FOR LOOP</a:t>
            </a:r>
            <a:endParaRPr lang="en-US" dirty="0"/>
          </a:p>
        </p:txBody>
      </p:sp>
      <p:pic>
        <p:nvPicPr>
          <p:cNvPr id="5" name="Picture 4">
            <a:extLst>
              <a:ext uri="{FF2B5EF4-FFF2-40B4-BE49-F238E27FC236}">
                <a16:creationId xmlns:a16="http://schemas.microsoft.com/office/drawing/2014/main" id="{0C1980BB-4E34-102A-02D3-5BE72CA85E74}"/>
              </a:ext>
            </a:extLst>
          </p:cNvPr>
          <p:cNvPicPr>
            <a:picLocks noChangeAspect="1"/>
          </p:cNvPicPr>
          <p:nvPr/>
        </p:nvPicPr>
        <p:blipFill>
          <a:blip r:embed="rId2"/>
          <a:stretch>
            <a:fillRect/>
          </a:stretch>
        </p:blipFill>
        <p:spPr>
          <a:xfrm>
            <a:off x="5013715" y="128617"/>
            <a:ext cx="6924428" cy="6600765"/>
          </a:xfrm>
          <a:prstGeom prst="rect">
            <a:avLst/>
          </a:prstGeom>
        </p:spPr>
      </p:pic>
    </p:spTree>
    <p:extLst>
      <p:ext uri="{BB962C8B-B14F-4D97-AF65-F5344CB8AC3E}">
        <p14:creationId xmlns:p14="http://schemas.microsoft.com/office/powerpoint/2010/main" val="111099743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944098" cy="1092958"/>
          </a:xfrm>
        </p:spPr>
        <p:txBody>
          <a:bodyPr>
            <a:normAutofit/>
          </a:bodyPr>
          <a:lstStyle/>
          <a:p>
            <a:r>
              <a:rPr lang="en-US" dirty="0"/>
              <a:t>Old fashioned Logistic Regression</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descr="Arrows pointing towards light">
            <a:extLst>
              <a:ext uri="{FF2B5EF4-FFF2-40B4-BE49-F238E27FC236}">
                <a16:creationId xmlns:a16="http://schemas.microsoft.com/office/drawing/2014/main" id="{059D6A2E-AD7D-1D35-2945-E60B6601C052}"/>
              </a:ext>
            </a:extLst>
          </p:cNvPr>
          <p:cNvPicPr>
            <a:picLocks noChangeAspect="1"/>
          </p:cNvPicPr>
          <p:nvPr/>
        </p:nvPicPr>
        <p:blipFill rotWithShape="1">
          <a:blip r:embed="rId3"/>
          <a:srcRect l="724" r="40030" b="-3"/>
          <a:stretch/>
        </p:blipFill>
        <p:spPr>
          <a:xfrm>
            <a:off x="6096000" y="10"/>
            <a:ext cx="6095999" cy="6857990"/>
          </a:xfrm>
          <a:prstGeom prst="rect">
            <a:avLst/>
          </a:prstGeom>
        </p:spPr>
      </p:pic>
      <p:pic>
        <p:nvPicPr>
          <p:cNvPr id="7" name="Picture 6">
            <a:extLst>
              <a:ext uri="{FF2B5EF4-FFF2-40B4-BE49-F238E27FC236}">
                <a16:creationId xmlns:a16="http://schemas.microsoft.com/office/drawing/2014/main" id="{BDBED00D-49B8-914A-A52A-AB7F1DC101F9}"/>
              </a:ext>
            </a:extLst>
          </p:cNvPr>
          <p:cNvPicPr>
            <a:picLocks noChangeAspect="1"/>
          </p:cNvPicPr>
          <p:nvPr/>
        </p:nvPicPr>
        <p:blipFill>
          <a:blip r:embed="rId4"/>
          <a:stretch>
            <a:fillRect/>
          </a:stretch>
        </p:blipFill>
        <p:spPr>
          <a:xfrm>
            <a:off x="6096000" y="1599483"/>
            <a:ext cx="6096000" cy="4121646"/>
          </a:xfrm>
          <a:prstGeom prst="rect">
            <a:avLst/>
          </a:prstGeom>
        </p:spPr>
      </p:pic>
      <p:sp>
        <p:nvSpPr>
          <p:cNvPr id="8" name="TextBox 7">
            <a:extLst>
              <a:ext uri="{FF2B5EF4-FFF2-40B4-BE49-F238E27FC236}">
                <a16:creationId xmlns:a16="http://schemas.microsoft.com/office/drawing/2014/main" id="{96F7F164-615A-AD49-DC3A-B2974742CBF5}"/>
              </a:ext>
            </a:extLst>
          </p:cNvPr>
          <p:cNvSpPr txBox="1"/>
          <p:nvPr/>
        </p:nvSpPr>
        <p:spPr>
          <a:xfrm>
            <a:off x="739740" y="3060141"/>
            <a:ext cx="4778616" cy="1200329"/>
          </a:xfrm>
          <a:prstGeom prst="rect">
            <a:avLst/>
          </a:prstGeom>
          <a:noFill/>
        </p:spPr>
        <p:txBody>
          <a:bodyPr wrap="none" rtlCol="0">
            <a:spAutoFit/>
          </a:bodyPr>
          <a:lstStyle/>
          <a:p>
            <a:r>
              <a:rPr lang="it-IT" dirty="0"/>
              <a:t>Mean AUC among the folds was 0.73</a:t>
            </a:r>
          </a:p>
          <a:p>
            <a:endParaRPr lang="it-IT" dirty="0"/>
          </a:p>
          <a:p>
            <a:endParaRPr lang="it-IT" dirty="0"/>
          </a:p>
          <a:p>
            <a:r>
              <a:rPr lang="it-IT" dirty="0"/>
              <a:t>But it looks to have some issues with specificity</a:t>
            </a:r>
          </a:p>
        </p:txBody>
      </p:sp>
    </p:spTree>
    <p:extLst>
      <p:ext uri="{BB962C8B-B14F-4D97-AF65-F5344CB8AC3E}">
        <p14:creationId xmlns:p14="http://schemas.microsoft.com/office/powerpoint/2010/main" val="9660825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15657" y="112647"/>
            <a:ext cx="4264686" cy="1092958"/>
          </a:xfrm>
        </p:spPr>
        <p:txBody>
          <a:bodyPr>
            <a:normAutofit fontScale="90000"/>
          </a:bodyPr>
          <a:lstStyle/>
          <a:p>
            <a:r>
              <a:rPr lang="en-US" dirty="0"/>
              <a:t>Generalized linear mixed model</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ontent Placeholder">
            <a:extLst>
              <a:ext uri="{FF2B5EF4-FFF2-40B4-BE49-F238E27FC236}">
                <a16:creationId xmlns:a16="http://schemas.microsoft.com/office/drawing/2014/main" id="{BACC019A-F79C-BA27-EE5E-12E6E22F12ED}"/>
              </a:ext>
            </a:extLst>
          </p:cNvPr>
          <p:cNvSpPr txBox="1">
            <a:spLocks/>
          </p:cNvSpPr>
          <p:nvPr/>
        </p:nvSpPr>
        <p:spPr>
          <a:xfrm>
            <a:off x="915657" y="1653608"/>
            <a:ext cx="4191000" cy="3890965"/>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256032" indent="0" algn="l" defTabSz="914400" rtl="0" eaLnBrk="1" latinLnBrk="0" hangingPunct="1">
              <a:lnSpc>
                <a:spcPct val="120000"/>
              </a:lnSpc>
              <a:spcBef>
                <a:spcPts val="500"/>
              </a:spcBef>
              <a:buFontTx/>
              <a:buNone/>
              <a:defRPr sz="1600" b="1" kern="1200">
                <a:solidFill>
                  <a:schemeClr val="tx1"/>
                </a:solidFill>
                <a:latin typeface="+mn-lt"/>
                <a:ea typeface="+mn-ea"/>
                <a:cs typeface="+mn-cs"/>
              </a:defRPr>
            </a:lvl2pPr>
            <a:lvl3pPr marL="521208"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539496" indent="0" algn="l" defTabSz="914400" rtl="0" eaLnBrk="1" latinLnBrk="0" hangingPunct="1">
              <a:lnSpc>
                <a:spcPct val="120000"/>
              </a:lnSpc>
              <a:spcBef>
                <a:spcPts val="500"/>
              </a:spcBef>
              <a:buFontTx/>
              <a:buNone/>
              <a:defRPr sz="1200" b="1" kern="1200">
                <a:solidFill>
                  <a:schemeClr val="tx1"/>
                </a:solidFill>
                <a:latin typeface="+mn-lt"/>
                <a:ea typeface="+mn-ea"/>
                <a:cs typeface="+mn-cs"/>
              </a:defRPr>
            </a:lvl4pPr>
            <a:lvl5pPr marL="832104"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GLMM can be a logical choice for HTS data (hierarchical data)</a:t>
            </a:r>
          </a:p>
          <a:p>
            <a:endParaRPr lang="en-US" dirty="0"/>
          </a:p>
          <a:p>
            <a:r>
              <a:rPr lang="en-US" dirty="0"/>
              <a:t>Drugs can be seen as the “centers” in which measures will vary</a:t>
            </a:r>
          </a:p>
          <a:p>
            <a:endParaRPr lang="en-US" dirty="0"/>
          </a:p>
          <a:p>
            <a:r>
              <a:rPr lang="en-US" dirty="0"/>
              <a:t>We can evaluate the “center effect”</a:t>
            </a:r>
          </a:p>
          <a:p>
            <a:endParaRPr lang="en-US" dirty="0"/>
          </a:p>
          <a:p>
            <a:r>
              <a:rPr lang="en-US" dirty="0"/>
              <a:t>VERY slow</a:t>
            </a:r>
          </a:p>
        </p:txBody>
      </p:sp>
      <p:pic>
        <p:nvPicPr>
          <p:cNvPr id="7" name="Picture 6">
            <a:extLst>
              <a:ext uri="{FF2B5EF4-FFF2-40B4-BE49-F238E27FC236}">
                <a16:creationId xmlns:a16="http://schemas.microsoft.com/office/drawing/2014/main" id="{791EA009-0F99-D1F0-D6FB-378EE5053493}"/>
              </a:ext>
            </a:extLst>
          </p:cNvPr>
          <p:cNvPicPr>
            <a:picLocks noChangeAspect="1"/>
          </p:cNvPicPr>
          <p:nvPr/>
        </p:nvPicPr>
        <p:blipFill>
          <a:blip r:embed="rId3"/>
          <a:stretch>
            <a:fillRect/>
          </a:stretch>
        </p:blipFill>
        <p:spPr>
          <a:xfrm>
            <a:off x="6096000" y="2770179"/>
            <a:ext cx="6095999" cy="4087821"/>
          </a:xfrm>
          <a:prstGeom prst="rect">
            <a:avLst/>
          </a:prstGeom>
        </p:spPr>
      </p:pic>
      <p:pic>
        <p:nvPicPr>
          <p:cNvPr id="14" name="Picture 13">
            <a:extLst>
              <a:ext uri="{FF2B5EF4-FFF2-40B4-BE49-F238E27FC236}">
                <a16:creationId xmlns:a16="http://schemas.microsoft.com/office/drawing/2014/main" id="{9692B073-DAC4-0598-5641-BB308BB852A7}"/>
              </a:ext>
            </a:extLst>
          </p:cNvPr>
          <p:cNvPicPr>
            <a:picLocks noChangeAspect="1"/>
          </p:cNvPicPr>
          <p:nvPr/>
        </p:nvPicPr>
        <p:blipFill>
          <a:blip r:embed="rId4"/>
          <a:stretch>
            <a:fillRect/>
          </a:stretch>
        </p:blipFill>
        <p:spPr>
          <a:xfrm>
            <a:off x="6016870" y="105762"/>
            <a:ext cx="6175129" cy="2558655"/>
          </a:xfrm>
          <a:prstGeom prst="rect">
            <a:avLst/>
          </a:prstGeom>
        </p:spPr>
      </p:pic>
    </p:spTree>
    <p:extLst>
      <p:ext uri="{BB962C8B-B14F-4D97-AF65-F5344CB8AC3E}">
        <p14:creationId xmlns:p14="http://schemas.microsoft.com/office/powerpoint/2010/main" val="126103041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15657" y="112647"/>
            <a:ext cx="4264686" cy="1092958"/>
          </a:xfrm>
        </p:spPr>
        <p:txBody>
          <a:bodyPr>
            <a:normAutofit/>
          </a:bodyPr>
          <a:lstStyle/>
          <a:p>
            <a:r>
              <a:rPr lang="en-US" dirty="0"/>
              <a:t>Non-Linear Model</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1318252"/>
            <a:ext cx="4191000" cy="3890965"/>
          </a:xfrm>
        </p:spPr>
        <p:txBody>
          <a:bodyPr>
            <a:normAutofit/>
          </a:bodyPr>
          <a:lstStyle/>
          <a:p>
            <a:pPr lvl="0"/>
            <a:r>
              <a:rPr lang="it-IT" dirty="0"/>
              <a:t>G</a:t>
            </a:r>
            <a:r>
              <a:rPr lang="en-US" dirty="0" err="1"/>
              <a:t>eneralized</a:t>
            </a:r>
            <a:r>
              <a:rPr lang="en-US" dirty="0"/>
              <a:t> Additive Model (GAM) + splines</a:t>
            </a:r>
          </a:p>
        </p:txBody>
      </p:sp>
      <p:pic>
        <p:nvPicPr>
          <p:cNvPr id="5" name="Picture 4">
            <a:extLst>
              <a:ext uri="{FF2B5EF4-FFF2-40B4-BE49-F238E27FC236}">
                <a16:creationId xmlns:a16="http://schemas.microsoft.com/office/drawing/2014/main" id="{2FA05949-9BA9-F24E-ACC5-118BFBB14E21}"/>
              </a:ext>
            </a:extLst>
          </p:cNvPr>
          <p:cNvPicPr>
            <a:picLocks noChangeAspect="1"/>
          </p:cNvPicPr>
          <p:nvPr/>
        </p:nvPicPr>
        <p:blipFill>
          <a:blip r:embed="rId3"/>
          <a:stretch>
            <a:fillRect/>
          </a:stretch>
        </p:blipFill>
        <p:spPr>
          <a:xfrm>
            <a:off x="6095999" y="0"/>
            <a:ext cx="6096000" cy="2464526"/>
          </a:xfrm>
          <a:prstGeom prst="rect">
            <a:avLst/>
          </a:prstGeom>
        </p:spPr>
      </p:pic>
      <p:pic>
        <p:nvPicPr>
          <p:cNvPr id="8" name="Picture 7">
            <a:extLst>
              <a:ext uri="{FF2B5EF4-FFF2-40B4-BE49-F238E27FC236}">
                <a16:creationId xmlns:a16="http://schemas.microsoft.com/office/drawing/2014/main" id="{457A5B2C-9A21-3D2C-C6B0-1244504893FF}"/>
              </a:ext>
            </a:extLst>
          </p:cNvPr>
          <p:cNvPicPr>
            <a:picLocks noChangeAspect="1"/>
          </p:cNvPicPr>
          <p:nvPr/>
        </p:nvPicPr>
        <p:blipFill>
          <a:blip r:embed="rId4"/>
          <a:stretch>
            <a:fillRect/>
          </a:stretch>
        </p:blipFill>
        <p:spPr>
          <a:xfrm>
            <a:off x="6095999" y="2622062"/>
            <a:ext cx="6124808" cy="4078402"/>
          </a:xfrm>
          <a:prstGeom prst="rect">
            <a:avLst/>
          </a:prstGeom>
        </p:spPr>
      </p:pic>
      <p:pic>
        <p:nvPicPr>
          <p:cNvPr id="9" name="Picture 8">
            <a:extLst>
              <a:ext uri="{FF2B5EF4-FFF2-40B4-BE49-F238E27FC236}">
                <a16:creationId xmlns:a16="http://schemas.microsoft.com/office/drawing/2014/main" id="{87874D55-EB29-9FB0-4534-7DEFEFB165FB}"/>
              </a:ext>
            </a:extLst>
          </p:cNvPr>
          <p:cNvPicPr>
            <a:picLocks noChangeAspect="1"/>
          </p:cNvPicPr>
          <p:nvPr/>
        </p:nvPicPr>
        <p:blipFill>
          <a:blip r:embed="rId5"/>
          <a:stretch>
            <a:fillRect/>
          </a:stretch>
        </p:blipFill>
        <p:spPr>
          <a:xfrm>
            <a:off x="584496" y="1958860"/>
            <a:ext cx="4867441" cy="4454168"/>
          </a:xfrm>
          <a:prstGeom prst="rect">
            <a:avLst/>
          </a:prstGeom>
        </p:spPr>
      </p:pic>
      <p:sp>
        <p:nvSpPr>
          <p:cNvPr id="11" name="Rectangle 10">
            <a:extLst>
              <a:ext uri="{FF2B5EF4-FFF2-40B4-BE49-F238E27FC236}">
                <a16:creationId xmlns:a16="http://schemas.microsoft.com/office/drawing/2014/main" id="{D15CF01A-F99C-C7B9-7765-45276B2C6EFD}"/>
              </a:ext>
            </a:extLst>
          </p:cNvPr>
          <p:cNvSpPr/>
          <p:nvPr/>
        </p:nvSpPr>
        <p:spPr>
          <a:xfrm>
            <a:off x="3048000" y="4185944"/>
            <a:ext cx="2284288" cy="2040195"/>
          </a:xfrm>
          <a:prstGeom prst="rect">
            <a:avLst/>
          </a:prstGeom>
          <a:noFill/>
          <a:ln w="571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99350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BD8EE-81E7-156D-6D0B-5BEC50D3380B}"/>
              </a:ext>
            </a:extLst>
          </p:cNvPr>
          <p:cNvSpPr>
            <a:spLocks noGrp="1"/>
          </p:cNvSpPr>
          <p:nvPr>
            <p:ph type="title"/>
          </p:nvPr>
        </p:nvSpPr>
        <p:spPr/>
        <p:txBody>
          <a:bodyPr/>
          <a:lstStyle/>
          <a:p>
            <a:r>
              <a:rPr lang="it-IT" dirty="0"/>
              <a:t>Machine learning anyone?</a:t>
            </a:r>
            <a:endParaRPr lang="en-US" dirty="0"/>
          </a:p>
        </p:txBody>
      </p:sp>
      <p:sp>
        <p:nvSpPr>
          <p:cNvPr id="3" name="Content Placeholder 2">
            <a:extLst>
              <a:ext uri="{FF2B5EF4-FFF2-40B4-BE49-F238E27FC236}">
                <a16:creationId xmlns:a16="http://schemas.microsoft.com/office/drawing/2014/main" id="{F79EE3A5-BB37-E5B8-0AD0-F982F0FA45A2}"/>
              </a:ext>
            </a:extLst>
          </p:cNvPr>
          <p:cNvSpPr>
            <a:spLocks noGrp="1"/>
          </p:cNvSpPr>
          <p:nvPr>
            <p:ph idx="1"/>
          </p:nvPr>
        </p:nvSpPr>
        <p:spPr>
          <a:xfrm>
            <a:off x="952500" y="2285997"/>
            <a:ext cx="5960937" cy="3890965"/>
          </a:xfrm>
        </p:spPr>
        <p:txBody>
          <a:bodyPr/>
          <a:lstStyle/>
          <a:p>
            <a:r>
              <a:rPr lang="it-IT" dirty="0"/>
              <a:t>Logistic regression is actually already machine learning...</a:t>
            </a:r>
          </a:p>
          <a:p>
            <a:endParaRPr lang="it-IT" dirty="0"/>
          </a:p>
          <a:p>
            <a:r>
              <a:rPr lang="it-IT" dirty="0"/>
              <a:t>Are there better classifier?</a:t>
            </a:r>
          </a:p>
          <a:p>
            <a:endParaRPr lang="it-IT" dirty="0"/>
          </a:p>
          <a:p>
            <a:r>
              <a:rPr lang="it-IT" b="1" dirty="0"/>
              <a:t>Random Forest </a:t>
            </a:r>
            <a:r>
              <a:rPr lang="it-IT" dirty="0"/>
              <a:t>and </a:t>
            </a:r>
            <a:r>
              <a:rPr lang="it-IT" b="1" dirty="0"/>
              <a:t>Gradient Boosting Machines </a:t>
            </a:r>
            <a:r>
              <a:rPr lang="it-IT" dirty="0"/>
              <a:t>are the highest ranking classification algorithms on winning Kaggle competitions</a:t>
            </a:r>
          </a:p>
          <a:p>
            <a:endParaRPr lang="it-IT" dirty="0"/>
          </a:p>
          <a:p>
            <a:r>
              <a:rPr lang="it-IT" dirty="0"/>
              <a:t>Are they working for our purpose?</a:t>
            </a:r>
          </a:p>
          <a:p>
            <a:endParaRPr lang="en-US" dirty="0"/>
          </a:p>
        </p:txBody>
      </p:sp>
      <p:pic>
        <p:nvPicPr>
          <p:cNvPr id="8194" name="Picture 2">
            <a:extLst>
              <a:ext uri="{FF2B5EF4-FFF2-40B4-BE49-F238E27FC236}">
                <a16:creationId xmlns:a16="http://schemas.microsoft.com/office/drawing/2014/main" id="{BD9B4A0C-4716-4BEC-6A8E-D47F5F9B90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3437" y="1852609"/>
            <a:ext cx="4994151" cy="4705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10BF574-AD95-29E3-9F21-EE6FE23FC5DA}"/>
              </a:ext>
            </a:extLst>
          </p:cNvPr>
          <p:cNvSpPr txBox="1"/>
          <p:nvPr/>
        </p:nvSpPr>
        <p:spPr>
          <a:xfrm>
            <a:off x="10028857" y="6550731"/>
            <a:ext cx="2039854" cy="369332"/>
          </a:xfrm>
          <a:prstGeom prst="rect">
            <a:avLst/>
          </a:prstGeom>
          <a:noFill/>
        </p:spPr>
        <p:txBody>
          <a:bodyPr wrap="none" rtlCol="0">
            <a:spAutoFit/>
          </a:bodyPr>
          <a:lstStyle/>
          <a:p>
            <a:r>
              <a:rPr lang="it-IT" dirty="0"/>
              <a:t>Talevi A. et al 2020</a:t>
            </a:r>
            <a:endParaRPr lang="en-US" dirty="0"/>
          </a:p>
        </p:txBody>
      </p:sp>
      <p:cxnSp>
        <p:nvCxnSpPr>
          <p:cNvPr id="6" name="Connector: Elbow 5">
            <a:extLst>
              <a:ext uri="{FF2B5EF4-FFF2-40B4-BE49-F238E27FC236}">
                <a16:creationId xmlns:a16="http://schemas.microsoft.com/office/drawing/2014/main" id="{EF1D5BDF-8E98-4189-F316-2C74C70943D5}"/>
              </a:ext>
            </a:extLst>
          </p:cNvPr>
          <p:cNvCxnSpPr>
            <a:cxnSpLocks/>
          </p:cNvCxnSpPr>
          <p:nvPr/>
        </p:nvCxnSpPr>
        <p:spPr>
          <a:xfrm>
            <a:off x="4119937" y="2640458"/>
            <a:ext cx="3776377" cy="222383"/>
          </a:xfrm>
          <a:prstGeom prst="bentConnector3">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8964880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Random forest</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it-IT" dirty="0"/>
              <a:t>P</a:t>
            </a:r>
            <a:r>
              <a:rPr lang="en-US" dirty="0" err="1"/>
              <a:t>erformances</a:t>
            </a:r>
            <a:r>
              <a:rPr lang="en-US" dirty="0"/>
              <a:t> are in line with non-linear regression</a:t>
            </a:r>
          </a:p>
          <a:p>
            <a:pPr lvl="0"/>
            <a:endParaRPr lang="en-US" dirty="0"/>
          </a:p>
          <a:p>
            <a:pPr lvl="0"/>
            <a:r>
              <a:rPr lang="en-US" dirty="0"/>
              <a:t>The model is not optimized!</a:t>
            </a:r>
          </a:p>
          <a:p>
            <a:pPr lvl="0"/>
            <a:endParaRPr lang="en-US" dirty="0"/>
          </a:p>
          <a:p>
            <a:pPr lvl="0"/>
            <a:r>
              <a:rPr lang="en-US" dirty="0"/>
              <a:t>These are the performances “out-of-the-box”</a:t>
            </a:r>
          </a:p>
        </p:txBody>
      </p:sp>
      <p:sp>
        <p:nvSpPr>
          <p:cNvPr id="7" name="AutoShape 2" descr="Cos'è una Foresta casuale? | TIBCO Software">
            <a:extLst>
              <a:ext uri="{FF2B5EF4-FFF2-40B4-BE49-F238E27FC236}">
                <a16:creationId xmlns:a16="http://schemas.microsoft.com/office/drawing/2014/main" id="{AC86141C-7D5F-7134-87E0-843F389CEA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Cos'è una Foresta casuale? | TIBCO Software">
            <a:extLst>
              <a:ext uri="{FF2B5EF4-FFF2-40B4-BE49-F238E27FC236}">
                <a16:creationId xmlns:a16="http://schemas.microsoft.com/office/drawing/2014/main" id="{645F3F39-B813-F224-94AC-2D9B14366C3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9" name="Picture 8">
            <a:extLst>
              <a:ext uri="{FF2B5EF4-FFF2-40B4-BE49-F238E27FC236}">
                <a16:creationId xmlns:a16="http://schemas.microsoft.com/office/drawing/2014/main" id="{AA3F0E1D-B2EB-571D-E583-ACEB75EA6265}"/>
              </a:ext>
            </a:extLst>
          </p:cNvPr>
          <p:cNvPicPr>
            <a:picLocks noChangeAspect="1"/>
          </p:cNvPicPr>
          <p:nvPr/>
        </p:nvPicPr>
        <p:blipFill>
          <a:blip r:embed="rId3"/>
          <a:stretch>
            <a:fillRect/>
          </a:stretch>
        </p:blipFill>
        <p:spPr>
          <a:xfrm>
            <a:off x="6248400" y="187670"/>
            <a:ext cx="5264341" cy="3241330"/>
          </a:xfrm>
          <a:prstGeom prst="rect">
            <a:avLst/>
          </a:prstGeom>
        </p:spPr>
      </p:pic>
      <p:pic>
        <p:nvPicPr>
          <p:cNvPr id="13" name="Picture 12">
            <a:extLst>
              <a:ext uri="{FF2B5EF4-FFF2-40B4-BE49-F238E27FC236}">
                <a16:creationId xmlns:a16="http://schemas.microsoft.com/office/drawing/2014/main" id="{C58CD3FF-0438-523A-FD79-32E0526B7294}"/>
              </a:ext>
            </a:extLst>
          </p:cNvPr>
          <p:cNvPicPr>
            <a:picLocks noChangeAspect="1"/>
          </p:cNvPicPr>
          <p:nvPr/>
        </p:nvPicPr>
        <p:blipFill>
          <a:blip r:embed="rId4"/>
          <a:stretch>
            <a:fillRect/>
          </a:stretch>
        </p:blipFill>
        <p:spPr>
          <a:xfrm>
            <a:off x="6400800" y="3276600"/>
            <a:ext cx="5159871" cy="3507006"/>
          </a:xfrm>
          <a:prstGeom prst="rect">
            <a:avLst/>
          </a:prstGeom>
        </p:spPr>
      </p:pic>
    </p:spTree>
    <p:extLst>
      <p:ext uri="{BB962C8B-B14F-4D97-AF65-F5344CB8AC3E}">
        <p14:creationId xmlns:p14="http://schemas.microsoft.com/office/powerpoint/2010/main" val="2777091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fontScale="90000"/>
          </a:bodyPr>
          <a:lstStyle/>
          <a:p>
            <a:r>
              <a:rPr lang="en-US" dirty="0"/>
              <a:t>Gradient boosting </a:t>
            </a:r>
            <a:r>
              <a:rPr lang="en-US" dirty="0" err="1"/>
              <a:t>machines+XGBOOSt</a:t>
            </a:r>
            <a:endParaRPr lang="en-US" dirty="0"/>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it-IT" dirty="0"/>
              <a:t>XGBOOST is, today, the most popular general purpose ML method to classify tabular data</a:t>
            </a:r>
            <a:endParaRPr lang="en-US" dirty="0"/>
          </a:p>
          <a:p>
            <a:pPr lvl="0"/>
            <a:endParaRPr lang="en-US" dirty="0"/>
          </a:p>
          <a:p>
            <a:pPr lvl="0"/>
            <a:r>
              <a:rPr lang="en-US" dirty="0"/>
              <a:t>It’s Kaggle top algorithm to win a competition for these kind of data</a:t>
            </a:r>
          </a:p>
          <a:p>
            <a:pPr lvl="0"/>
            <a:endParaRPr lang="en-US" dirty="0"/>
          </a:p>
          <a:p>
            <a:pPr lvl="0"/>
            <a:r>
              <a:rPr lang="en-US" dirty="0"/>
              <a:t>It has almost no configuration or hyperparameters setup to do before the analysis</a:t>
            </a:r>
          </a:p>
        </p:txBody>
      </p:sp>
      <p:sp>
        <p:nvSpPr>
          <p:cNvPr id="7" name="AutoShape 2" descr="Cos'è una Foresta casuale? | TIBCO Software">
            <a:extLst>
              <a:ext uri="{FF2B5EF4-FFF2-40B4-BE49-F238E27FC236}">
                <a16:creationId xmlns:a16="http://schemas.microsoft.com/office/drawing/2014/main" id="{AC86141C-7D5F-7134-87E0-843F389CEA3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8" name="AutoShape 4" descr="Cos'è una Foresta casuale? | TIBCO Software">
            <a:extLst>
              <a:ext uri="{FF2B5EF4-FFF2-40B4-BE49-F238E27FC236}">
                <a16:creationId xmlns:a16="http://schemas.microsoft.com/office/drawing/2014/main" id="{645F3F39-B813-F224-94AC-2D9B14366C3F}"/>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42" name="Picture 2" descr="What is Gradient Boosting? How is it different from Ada Boost? | by  Abhiroop Choudhury | Analytics Vidhya | Medium">
            <a:extLst>
              <a:ext uri="{FF2B5EF4-FFF2-40B4-BE49-F238E27FC236}">
                <a16:creationId xmlns:a16="http://schemas.microsoft.com/office/drawing/2014/main" id="{6BF37599-6D45-89E9-144A-5D67706CB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1100" y="214046"/>
            <a:ext cx="5010417" cy="276467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2292B0C-5FE2-C027-7C12-9EF75FCB914A}"/>
              </a:ext>
            </a:extLst>
          </p:cNvPr>
          <p:cNvPicPr>
            <a:picLocks noChangeAspect="1"/>
          </p:cNvPicPr>
          <p:nvPr/>
        </p:nvPicPr>
        <p:blipFill>
          <a:blip r:embed="rId4"/>
          <a:stretch>
            <a:fillRect/>
          </a:stretch>
        </p:blipFill>
        <p:spPr>
          <a:xfrm>
            <a:off x="6320527" y="3099974"/>
            <a:ext cx="5646946" cy="3758026"/>
          </a:xfrm>
          <a:prstGeom prst="rect">
            <a:avLst/>
          </a:prstGeom>
        </p:spPr>
      </p:pic>
    </p:spTree>
    <p:extLst>
      <p:ext uri="{BB962C8B-B14F-4D97-AF65-F5344CB8AC3E}">
        <p14:creationId xmlns:p14="http://schemas.microsoft.com/office/powerpoint/2010/main" val="2357435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405884" cy="1092958"/>
          </a:xfrm>
        </p:spPr>
        <p:txBody>
          <a:bodyPr>
            <a:normAutofit fontScale="90000"/>
          </a:bodyPr>
          <a:lstStyle/>
          <a:p>
            <a:pPr>
              <a:lnSpc>
                <a:spcPct val="110000"/>
              </a:lnSpc>
            </a:pPr>
            <a:r>
              <a:rPr lang="en-US" sz="2400" dirty="0"/>
              <a:t>Traditional Metrics and Their Limitations</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algn="l">
              <a:buFont typeface="Arial" panose="020B0604020202020204" pitchFamily="34" charset="0"/>
              <a:buChar char="•"/>
            </a:pPr>
            <a:r>
              <a:rPr lang="en-GB" b="0" i="0" dirty="0">
                <a:solidFill>
                  <a:srgbClr val="374151"/>
                </a:solidFill>
                <a:effectLst/>
                <a:latin typeface="Söhne"/>
              </a:rPr>
              <a:t>Z' factor and other metrics are commonly used to assess data quality and reproducibility in high-throughput screening (HTS).</a:t>
            </a:r>
          </a:p>
          <a:p>
            <a:pPr algn="l">
              <a:buFont typeface="Arial" panose="020B0604020202020204" pitchFamily="34" charset="0"/>
              <a:buChar char="•"/>
            </a:pPr>
            <a:endParaRPr lang="en-GB" b="0" i="0" dirty="0">
              <a:solidFill>
                <a:srgbClr val="374151"/>
              </a:solidFill>
              <a:effectLst/>
              <a:latin typeface="Söhne"/>
            </a:endParaRPr>
          </a:p>
          <a:p>
            <a:pPr algn="l">
              <a:buFont typeface="Arial" panose="020B0604020202020204" pitchFamily="34" charset="0"/>
              <a:buChar char="•"/>
            </a:pPr>
            <a:r>
              <a:rPr lang="en-GB" b="0" i="0" dirty="0">
                <a:solidFill>
                  <a:srgbClr val="374151"/>
                </a:solidFill>
                <a:effectLst/>
                <a:latin typeface="Söhne"/>
              </a:rPr>
              <a:t>However, they struggle to address useful information when the data distribution is not normal or homogeneous, a prevalent issue in HTS.</a:t>
            </a:r>
          </a:p>
          <a:p>
            <a:pPr marL="0" lvl="0" indent="0">
              <a:buNone/>
            </a:pPr>
            <a:endParaRPr lang="en-US" dirty="0"/>
          </a:p>
        </p:txBody>
      </p:sp>
      <p:pic>
        <p:nvPicPr>
          <p:cNvPr id="6" name="Picture 5" descr="Graph on document with pen">
            <a:extLst>
              <a:ext uri="{FF2B5EF4-FFF2-40B4-BE49-F238E27FC236}">
                <a16:creationId xmlns:a16="http://schemas.microsoft.com/office/drawing/2014/main" id="{FD53FE30-05A0-4186-97AA-6C814646DCAC}"/>
              </a:ext>
            </a:extLst>
          </p:cNvPr>
          <p:cNvPicPr>
            <a:picLocks noChangeAspect="1"/>
          </p:cNvPicPr>
          <p:nvPr/>
        </p:nvPicPr>
        <p:blipFill rotWithShape="1">
          <a:blip r:embed="rId3"/>
          <a:srcRect l="27402" r="13351" b="-3"/>
          <a:stretch/>
        </p:blipFill>
        <p:spPr>
          <a:xfrm>
            <a:off x="6096000" y="10"/>
            <a:ext cx="6095999" cy="6857990"/>
          </a:xfrm>
          <a:prstGeom prst="rect">
            <a:avLst/>
          </a:prstGeom>
        </p:spPr>
      </p:pic>
      <p:sp>
        <p:nvSpPr>
          <p:cNvPr id="5" name="TextBox 4">
            <a:extLst>
              <a:ext uri="{FF2B5EF4-FFF2-40B4-BE49-F238E27FC236}">
                <a16:creationId xmlns:a16="http://schemas.microsoft.com/office/drawing/2014/main" id="{1F802697-04D7-D478-A2AA-AD8109FFB1C2}"/>
              </a:ext>
            </a:extLst>
          </p:cNvPr>
          <p:cNvSpPr txBox="1"/>
          <p:nvPr/>
        </p:nvSpPr>
        <p:spPr>
          <a:xfrm>
            <a:off x="7180326" y="3105835"/>
            <a:ext cx="4405884" cy="923330"/>
          </a:xfrm>
          <a:prstGeom prst="rect">
            <a:avLst/>
          </a:prstGeom>
          <a:solidFill>
            <a:schemeClr val="tx2">
              <a:lumMod val="25000"/>
              <a:lumOff val="75000"/>
            </a:schemeClr>
          </a:solidFill>
        </p:spPr>
        <p:txBody>
          <a:bodyPr wrap="square">
            <a:spAutoFit/>
          </a:bodyPr>
          <a:lstStyle/>
          <a:p>
            <a:r>
              <a:rPr lang="en-GB" i="0" dirty="0">
                <a:solidFill>
                  <a:srgbClr val="374151"/>
                </a:solidFill>
                <a:effectLst>
                  <a:outerShdw blurRad="38100" dist="38100" dir="2700000" algn="tl">
                    <a:srgbClr val="000000">
                      <a:alpha val="43137"/>
                    </a:srgbClr>
                  </a:outerShdw>
                </a:effectLst>
                <a:latin typeface="Söhne"/>
              </a:rPr>
              <a:t>A traditional reliance on metrics like Z' factors may hinder our understanding of complex HTS data.</a:t>
            </a:r>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947292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1EA2913-C148-8C91-98B9-FB1D4DDEE820}"/>
              </a:ext>
            </a:extLst>
          </p:cNvPr>
          <p:cNvSpPr>
            <a:spLocks noGrp="1"/>
          </p:cNvSpPr>
          <p:nvPr>
            <p:ph type="title"/>
          </p:nvPr>
        </p:nvSpPr>
        <p:spPr>
          <a:xfrm>
            <a:off x="7048500" y="762001"/>
            <a:ext cx="4210050" cy="1141004"/>
          </a:xfrm>
        </p:spPr>
        <p:txBody>
          <a:bodyPr>
            <a:normAutofit/>
          </a:bodyPr>
          <a:lstStyle/>
          <a:p>
            <a:r>
              <a:rPr lang="it-IT" dirty="0"/>
              <a:t>...and NOW?</a:t>
            </a:r>
            <a:endParaRPr lang="en-US" dirty="0"/>
          </a:p>
        </p:txBody>
      </p:sp>
      <p:sp>
        <p:nvSpPr>
          <p:cNvPr id="12" name="Rectangle 11">
            <a:extLst>
              <a:ext uri="{FF2B5EF4-FFF2-40B4-BE49-F238E27FC236}">
                <a16:creationId xmlns:a16="http://schemas.microsoft.com/office/drawing/2014/main" id="{719ED580-63C5-A19A-548E-20B2B7528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99"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2CA51AC-0F91-1794-9436-1A00356EE3F8}"/>
              </a:ext>
            </a:extLst>
          </p:cNvPr>
          <p:cNvPicPr>
            <a:picLocks noChangeAspect="1"/>
          </p:cNvPicPr>
          <p:nvPr/>
        </p:nvPicPr>
        <p:blipFill rotWithShape="1">
          <a:blip r:embed="rId3"/>
          <a:srcRect r="1747" b="-3"/>
          <a:stretch/>
        </p:blipFill>
        <p:spPr>
          <a:xfrm>
            <a:off x="893750" y="308915"/>
            <a:ext cx="4357316" cy="4357316"/>
          </a:xfrm>
          <a:custGeom>
            <a:avLst/>
            <a:gdLst/>
            <a:ahLst/>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p:spPr>
      </p:pic>
      <p:sp>
        <p:nvSpPr>
          <p:cNvPr id="14" name="Rectangle 13">
            <a:extLst>
              <a:ext uri="{FF2B5EF4-FFF2-40B4-BE49-F238E27FC236}">
                <a16:creationId xmlns:a16="http://schemas.microsoft.com/office/drawing/2014/main" id="{8871645A-E574-F970-F079-09F7B7C48D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8796" y="2521332"/>
            <a:ext cx="6110048" cy="4339757"/>
          </a:xfrm>
          <a:prstGeom prst="rect">
            <a:avLst/>
          </a:prstGeom>
          <a:gradFill>
            <a:gsLst>
              <a:gs pos="14000">
                <a:schemeClr val="accent1">
                  <a:lumMod val="60000"/>
                  <a:lumOff val="40000"/>
                  <a:alpha val="0"/>
                </a:schemeClr>
              </a:gs>
              <a:gs pos="92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96204BA-21EC-5A20-7502-7487DFF10DD2}"/>
              </a:ext>
            </a:extLst>
          </p:cNvPr>
          <p:cNvSpPr>
            <a:spLocks noGrp="1"/>
          </p:cNvSpPr>
          <p:nvPr>
            <p:ph idx="1"/>
          </p:nvPr>
        </p:nvSpPr>
        <p:spPr>
          <a:xfrm>
            <a:off x="7048500" y="2286000"/>
            <a:ext cx="4200099" cy="3810000"/>
          </a:xfrm>
        </p:spPr>
        <p:txBody>
          <a:bodyPr>
            <a:normAutofit fontScale="92500" lnSpcReduction="20000"/>
          </a:bodyPr>
          <a:lstStyle/>
          <a:p>
            <a:r>
              <a:rPr lang="it-IT" dirty="0"/>
              <a:t>Which one to use?</a:t>
            </a:r>
          </a:p>
          <a:p>
            <a:endParaRPr lang="en-US" dirty="0"/>
          </a:p>
          <a:p>
            <a:r>
              <a:rPr lang="en-US" dirty="0"/>
              <a:t>Which one to use after optimization?</a:t>
            </a:r>
          </a:p>
          <a:p>
            <a:endParaRPr lang="en-US" dirty="0"/>
          </a:p>
          <a:p>
            <a:r>
              <a:rPr lang="en-US" dirty="0"/>
              <a:t>Do I have a three year of PhD worth of doing all the tests?</a:t>
            </a:r>
          </a:p>
          <a:p>
            <a:endParaRPr lang="en-US" dirty="0"/>
          </a:p>
          <a:p>
            <a:r>
              <a:rPr lang="en-US" dirty="0"/>
              <a:t>Do I need this job?</a:t>
            </a:r>
          </a:p>
          <a:p>
            <a:endParaRPr lang="en-US" dirty="0"/>
          </a:p>
          <a:p>
            <a:r>
              <a:rPr lang="en-US" dirty="0"/>
              <a:t>What about opening a bakery?</a:t>
            </a:r>
            <a:endParaRPr lang="it-IT" dirty="0"/>
          </a:p>
        </p:txBody>
      </p:sp>
      <p:sp>
        <p:nvSpPr>
          <p:cNvPr id="6" name="TextBox 5">
            <a:extLst>
              <a:ext uri="{FF2B5EF4-FFF2-40B4-BE49-F238E27FC236}">
                <a16:creationId xmlns:a16="http://schemas.microsoft.com/office/drawing/2014/main" id="{5A762BBE-CDDE-49F3-264B-CD6607513482}"/>
              </a:ext>
            </a:extLst>
          </p:cNvPr>
          <p:cNvSpPr txBox="1"/>
          <p:nvPr/>
        </p:nvSpPr>
        <p:spPr>
          <a:xfrm>
            <a:off x="396806" y="5474550"/>
            <a:ext cx="4357316" cy="830997"/>
          </a:xfrm>
          <a:prstGeom prst="rect">
            <a:avLst/>
          </a:prstGeom>
          <a:noFill/>
        </p:spPr>
        <p:txBody>
          <a:bodyPr wrap="square" rtlCol="0">
            <a:spAutoFit/>
          </a:bodyPr>
          <a:lstStyle/>
          <a:p>
            <a:r>
              <a:rPr lang="it-IT" sz="1600" b="1" dirty="0"/>
              <a:t>AI generated</a:t>
            </a:r>
            <a:r>
              <a:rPr lang="it-IT" sz="1600" dirty="0"/>
              <a:t>, prompt: </a:t>
            </a:r>
            <a:r>
              <a:rPr lang="en-GB" sz="1600" i="1" dirty="0"/>
              <a:t>a man questioning its life choices working in statistics and machine learning in an impressionist style</a:t>
            </a:r>
            <a:r>
              <a:rPr lang="it-IT" sz="1600" i="1" dirty="0"/>
              <a:t> </a:t>
            </a:r>
            <a:endParaRPr lang="en-US" sz="1600" i="1" dirty="0"/>
          </a:p>
        </p:txBody>
      </p:sp>
      <p:sp>
        <p:nvSpPr>
          <p:cNvPr id="8" name="Freeform: Shape 7">
            <a:extLst>
              <a:ext uri="{FF2B5EF4-FFF2-40B4-BE49-F238E27FC236}">
                <a16:creationId xmlns:a16="http://schemas.microsoft.com/office/drawing/2014/main" id="{03238470-A189-E8E0-D964-E0767D4271E6}"/>
              </a:ext>
            </a:extLst>
          </p:cNvPr>
          <p:cNvSpPr/>
          <p:nvPr/>
        </p:nvSpPr>
        <p:spPr>
          <a:xfrm>
            <a:off x="1051133" y="4562369"/>
            <a:ext cx="1199918" cy="903695"/>
          </a:xfrm>
          <a:custGeom>
            <a:avLst/>
            <a:gdLst>
              <a:gd name="connsiteX0" fmla="*/ 0 w 1199918"/>
              <a:gd name="connsiteY0" fmla="*/ 898394 h 903695"/>
              <a:gd name="connsiteX1" fmla="*/ 564022 w 1199918"/>
              <a:gd name="connsiteY1" fmla="*/ 787298 h 903695"/>
              <a:gd name="connsiteX2" fmla="*/ 1119499 w 1199918"/>
              <a:gd name="connsiteY2" fmla="*/ 112181 h 903695"/>
              <a:gd name="connsiteX3" fmla="*/ 1196411 w 1199918"/>
              <a:gd name="connsiteY3" fmla="*/ 1085 h 903695"/>
              <a:gd name="connsiteX4" fmla="*/ 1196411 w 1199918"/>
              <a:gd name="connsiteY4" fmla="*/ 1085 h 9036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918" h="903695">
                <a:moveTo>
                  <a:pt x="0" y="898394"/>
                </a:moveTo>
                <a:cubicBezTo>
                  <a:pt x="188719" y="908363"/>
                  <a:pt x="377439" y="918333"/>
                  <a:pt x="564022" y="787298"/>
                </a:cubicBezTo>
                <a:cubicBezTo>
                  <a:pt x="750605" y="656263"/>
                  <a:pt x="1014101" y="243216"/>
                  <a:pt x="1119499" y="112181"/>
                </a:cubicBezTo>
                <a:cubicBezTo>
                  <a:pt x="1224897" y="-18855"/>
                  <a:pt x="1196411" y="1085"/>
                  <a:pt x="1196411" y="1085"/>
                </a:cubicBezTo>
                <a:lnTo>
                  <a:pt x="1196411" y="1085"/>
                </a:lnTo>
              </a:path>
            </a:pathLst>
          </a:cu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94D39ED-D542-909C-4636-7647F8D7B6B2}"/>
              </a:ext>
            </a:extLst>
          </p:cNvPr>
          <p:cNvCxnSpPr>
            <a:cxnSpLocks/>
            <a:stCxn id="8" idx="3"/>
          </p:cNvCxnSpPr>
          <p:nvPr/>
        </p:nvCxnSpPr>
        <p:spPr>
          <a:xfrm flipV="1">
            <a:off x="2247544" y="4512067"/>
            <a:ext cx="12606" cy="51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085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 calcmode="lin" valueType="num">
                                      <p:cBhvr additive="base">
                                        <p:cTn id="1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anim calcmode="lin" valueType="num">
                                      <p:cBhvr additive="base">
                                        <p:cTn id="2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271" name="Rectangle 11270">
            <a:extLst>
              <a:ext uri="{FF2B5EF4-FFF2-40B4-BE49-F238E27FC236}">
                <a16:creationId xmlns:a16="http://schemas.microsoft.com/office/drawing/2014/main" id="{F5258B98-3BD5-0A20-B0E7-944EAEB265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10612"/>
            <a:ext cx="12192000" cy="3347388"/>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273" name="Rectangle 11272">
            <a:extLst>
              <a:ext uri="{FF2B5EF4-FFF2-40B4-BE49-F238E27FC236}">
                <a16:creationId xmlns:a16="http://schemas.microsoft.com/office/drawing/2014/main" id="{48E9D7B4-B303-418D-82A2-7990FD75E6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Superhero kid — Arthritis Australia">
            <a:extLst>
              <a:ext uri="{FF2B5EF4-FFF2-40B4-BE49-F238E27FC236}">
                <a16:creationId xmlns:a16="http://schemas.microsoft.com/office/drawing/2014/main" id="{6D7BA407-0F9B-958F-5848-C1AB0C2C1F95}"/>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15730"/>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7BFC54E-62A7-CA0B-1E3B-72CFACB4F035}"/>
              </a:ext>
            </a:extLst>
          </p:cNvPr>
          <p:cNvSpPr txBox="1"/>
          <p:nvPr/>
        </p:nvSpPr>
        <p:spPr>
          <a:xfrm>
            <a:off x="782197" y="3733066"/>
            <a:ext cx="4818043" cy="830997"/>
          </a:xfrm>
          <a:prstGeom prst="rect">
            <a:avLst/>
          </a:prstGeom>
          <a:noFill/>
        </p:spPr>
        <p:txBody>
          <a:bodyPr wrap="square" rtlCol="0">
            <a:spAutoFit/>
          </a:bodyPr>
          <a:lstStyle/>
          <a:p>
            <a:pPr algn="ctr"/>
            <a:r>
              <a:rPr lang="en-US" sz="2400" b="1" dirty="0"/>
              <a:t>“ARTIFICIAL” INTELLIGENCE </a:t>
            </a:r>
          </a:p>
          <a:p>
            <a:pPr algn="ctr"/>
            <a:r>
              <a:rPr lang="en-US" sz="2400" b="1" dirty="0"/>
              <a:t>ON THE RESCUE!</a:t>
            </a:r>
          </a:p>
        </p:txBody>
      </p:sp>
    </p:spTree>
    <p:extLst>
      <p:ext uri="{BB962C8B-B14F-4D97-AF65-F5344CB8AC3E}">
        <p14:creationId xmlns:p14="http://schemas.microsoft.com/office/powerpoint/2010/main" val="411002947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64E9FB-A666-075C-B281-D6638F1F6A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9" cy="6858000"/>
          </a:xfrm>
          <a:prstGeom prst="rect">
            <a:avLst/>
          </a:prstGeom>
          <a:gradFill>
            <a:gsLst>
              <a:gs pos="0">
                <a:schemeClr val="accent1">
                  <a:lumMod val="60000"/>
                  <a:lumOff val="40000"/>
                  <a:alpha val="0"/>
                </a:schemeClr>
              </a:gs>
              <a:gs pos="90000">
                <a:schemeClr val="accent1">
                  <a:lumMod val="60000"/>
                  <a:lumOff val="40000"/>
                </a:schemeClr>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FF7FA0-4439-3B97-4D6A-8DF528C185DF}"/>
              </a:ext>
            </a:extLst>
          </p:cNvPr>
          <p:cNvSpPr>
            <a:spLocks noGrp="1"/>
          </p:cNvSpPr>
          <p:nvPr>
            <p:ph type="title"/>
          </p:nvPr>
        </p:nvSpPr>
        <p:spPr>
          <a:xfrm>
            <a:off x="1043180" y="1524000"/>
            <a:ext cx="4009639" cy="3810000"/>
          </a:xfrm>
        </p:spPr>
        <p:txBody>
          <a:bodyPr anchor="ctr">
            <a:normAutofit/>
          </a:bodyPr>
          <a:lstStyle/>
          <a:p>
            <a:pPr algn="ctr"/>
            <a:r>
              <a:rPr lang="en-US">
                <a:solidFill>
                  <a:srgbClr val="000000"/>
                </a:solidFill>
              </a:rPr>
              <a:t>Do you have time to speak about our lord and savior automl?</a:t>
            </a:r>
          </a:p>
        </p:txBody>
      </p:sp>
      <p:sp>
        <p:nvSpPr>
          <p:cNvPr id="3" name="Content Placeholder 2">
            <a:extLst>
              <a:ext uri="{FF2B5EF4-FFF2-40B4-BE49-F238E27FC236}">
                <a16:creationId xmlns:a16="http://schemas.microsoft.com/office/drawing/2014/main" id="{B1158331-DAD2-CC8A-E9C6-289F57E2D603}"/>
              </a:ext>
            </a:extLst>
          </p:cNvPr>
          <p:cNvSpPr>
            <a:spLocks noGrp="1"/>
          </p:cNvSpPr>
          <p:nvPr>
            <p:ph idx="1"/>
          </p:nvPr>
        </p:nvSpPr>
        <p:spPr>
          <a:xfrm>
            <a:off x="6307156" y="1045147"/>
            <a:ext cx="5673686" cy="4767705"/>
          </a:xfrm>
        </p:spPr>
        <p:txBody>
          <a:bodyPr anchor="ctr">
            <a:normAutofit/>
          </a:bodyPr>
          <a:lstStyle/>
          <a:p>
            <a:pPr>
              <a:lnSpc>
                <a:spcPct val="110000"/>
              </a:lnSpc>
            </a:pPr>
            <a:r>
              <a:rPr lang="en-GB" sz="1400" b="1" dirty="0"/>
              <a:t>Algorithm Selection</a:t>
            </a:r>
            <a:r>
              <a:rPr lang="en-GB" sz="1400" dirty="0"/>
              <a:t>: Includes an array of algorithms such as Random Forest, Gradient Boosting Machine (GBM), and Deep Learning.</a:t>
            </a:r>
          </a:p>
          <a:p>
            <a:pPr>
              <a:lnSpc>
                <a:spcPct val="110000"/>
              </a:lnSpc>
            </a:pPr>
            <a:endParaRPr lang="en-GB" sz="1400" dirty="0"/>
          </a:p>
          <a:p>
            <a:pPr>
              <a:lnSpc>
                <a:spcPct val="110000"/>
              </a:lnSpc>
            </a:pPr>
            <a:r>
              <a:rPr lang="en-GB" sz="1400" b="1" dirty="0"/>
              <a:t>Hyperparameter Tuning</a:t>
            </a:r>
            <a:r>
              <a:rPr lang="en-GB" sz="1400" dirty="0"/>
              <a:t>: Automated tuning of model parameters using techniques like Grid Search and Random Search.</a:t>
            </a:r>
          </a:p>
          <a:p>
            <a:pPr>
              <a:lnSpc>
                <a:spcPct val="110000"/>
              </a:lnSpc>
            </a:pPr>
            <a:endParaRPr lang="en-GB" sz="1400" dirty="0"/>
          </a:p>
          <a:p>
            <a:pPr>
              <a:lnSpc>
                <a:spcPct val="110000"/>
              </a:lnSpc>
            </a:pPr>
            <a:r>
              <a:rPr lang="en-GB" sz="1400" b="1" dirty="0"/>
              <a:t>Data Preprocessing</a:t>
            </a:r>
            <a:r>
              <a:rPr lang="en-GB" sz="1400" dirty="0"/>
              <a:t>: Automatic handling of missing values and categorical variables.</a:t>
            </a:r>
          </a:p>
          <a:p>
            <a:pPr>
              <a:lnSpc>
                <a:spcPct val="110000"/>
              </a:lnSpc>
            </a:pPr>
            <a:endParaRPr lang="en-GB" sz="1400" dirty="0"/>
          </a:p>
          <a:p>
            <a:pPr>
              <a:lnSpc>
                <a:spcPct val="110000"/>
              </a:lnSpc>
            </a:pPr>
            <a:r>
              <a:rPr lang="en-GB" sz="1400" b="1" dirty="0"/>
              <a:t>Model Stacking</a:t>
            </a:r>
            <a:r>
              <a:rPr lang="en-GB" sz="1400" dirty="0"/>
              <a:t>: Enables stacking of models to improve predictive accuracy.</a:t>
            </a:r>
          </a:p>
          <a:p>
            <a:pPr>
              <a:lnSpc>
                <a:spcPct val="110000"/>
              </a:lnSpc>
            </a:pPr>
            <a:endParaRPr lang="en-GB" sz="1400" dirty="0"/>
          </a:p>
          <a:p>
            <a:pPr>
              <a:lnSpc>
                <a:spcPct val="110000"/>
              </a:lnSpc>
            </a:pPr>
            <a:r>
              <a:rPr lang="en-GB" sz="1400" b="1" dirty="0"/>
              <a:t>Interoperability</a:t>
            </a:r>
            <a:r>
              <a:rPr lang="en-GB" sz="1400" dirty="0"/>
              <a:t>: Integration with the R ecosystem; compatible with the </a:t>
            </a:r>
            <a:r>
              <a:rPr lang="en-GB" sz="1400" i="1" dirty="0" err="1"/>
              <a:t>tidyverse</a:t>
            </a:r>
            <a:r>
              <a:rPr lang="en-GB" sz="1400" dirty="0"/>
              <a:t>.</a:t>
            </a:r>
            <a:endParaRPr lang="en-US" sz="1400" dirty="0"/>
          </a:p>
        </p:txBody>
      </p:sp>
      <p:pic>
        <p:nvPicPr>
          <p:cNvPr id="7" name="Picture 6">
            <a:extLst>
              <a:ext uri="{FF2B5EF4-FFF2-40B4-BE49-F238E27FC236}">
                <a16:creationId xmlns:a16="http://schemas.microsoft.com/office/drawing/2014/main" id="{46D0DFB0-8E9C-F78E-1516-15528F9A76C7}"/>
              </a:ext>
            </a:extLst>
          </p:cNvPr>
          <p:cNvPicPr>
            <a:picLocks noChangeAspect="1"/>
          </p:cNvPicPr>
          <p:nvPr/>
        </p:nvPicPr>
        <p:blipFill>
          <a:blip r:embed="rId3"/>
          <a:stretch>
            <a:fillRect/>
          </a:stretch>
        </p:blipFill>
        <p:spPr>
          <a:xfrm>
            <a:off x="2532579" y="4956828"/>
            <a:ext cx="1030840" cy="1030840"/>
          </a:xfrm>
          <a:prstGeom prst="rect">
            <a:avLst/>
          </a:prstGeom>
        </p:spPr>
      </p:pic>
    </p:spTree>
    <p:extLst>
      <p:ext uri="{BB962C8B-B14F-4D97-AF65-F5344CB8AC3E}">
        <p14:creationId xmlns:p14="http://schemas.microsoft.com/office/powerpoint/2010/main" val="26343257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4EABC-BD8F-4229-1F7C-38F03CEA2D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D375E9E-F87B-5690-EE58-AB9EE4140412}"/>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7F82FC5-69A3-26DD-48AD-178EF8D6C015}"/>
              </a:ext>
            </a:extLst>
          </p:cNvPr>
          <p:cNvPicPr>
            <a:picLocks noChangeAspect="1"/>
          </p:cNvPicPr>
          <p:nvPr/>
        </p:nvPicPr>
        <p:blipFill>
          <a:blip r:embed="rId3"/>
          <a:stretch>
            <a:fillRect/>
          </a:stretch>
        </p:blipFill>
        <p:spPr>
          <a:xfrm>
            <a:off x="0" y="83343"/>
            <a:ext cx="12192000" cy="6691313"/>
          </a:xfrm>
          <a:prstGeom prst="rect">
            <a:avLst/>
          </a:prstGeom>
        </p:spPr>
      </p:pic>
    </p:spTree>
    <p:extLst>
      <p:ext uri="{BB962C8B-B14F-4D97-AF65-F5344CB8AC3E}">
        <p14:creationId xmlns:p14="http://schemas.microsoft.com/office/powerpoint/2010/main" val="2953323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4F4E6-7DBB-564D-B1A1-8895920FA094}"/>
              </a:ext>
            </a:extLst>
          </p:cNvPr>
          <p:cNvSpPr>
            <a:spLocks noGrp="1"/>
          </p:cNvSpPr>
          <p:nvPr>
            <p:ph type="title"/>
          </p:nvPr>
        </p:nvSpPr>
        <p:spPr>
          <a:xfrm>
            <a:off x="952500" y="118259"/>
            <a:ext cx="10287000" cy="1147762"/>
          </a:xfrm>
        </p:spPr>
        <p:txBody>
          <a:bodyPr/>
          <a:lstStyle/>
          <a:p>
            <a:r>
              <a:rPr lang="en-US" dirty="0"/>
              <a:t>Drawbacks...</a:t>
            </a:r>
          </a:p>
        </p:txBody>
      </p:sp>
      <p:pic>
        <p:nvPicPr>
          <p:cNvPr id="5" name="Picture 4">
            <a:extLst>
              <a:ext uri="{FF2B5EF4-FFF2-40B4-BE49-F238E27FC236}">
                <a16:creationId xmlns:a16="http://schemas.microsoft.com/office/drawing/2014/main" id="{9A05F6E3-15E1-508B-DEBE-C0E0A6947D69}"/>
              </a:ext>
            </a:extLst>
          </p:cNvPr>
          <p:cNvPicPr>
            <a:picLocks noChangeAspect="1"/>
          </p:cNvPicPr>
          <p:nvPr/>
        </p:nvPicPr>
        <p:blipFill>
          <a:blip r:embed="rId3"/>
          <a:stretch>
            <a:fillRect/>
          </a:stretch>
        </p:blipFill>
        <p:spPr>
          <a:xfrm>
            <a:off x="952500" y="1395720"/>
            <a:ext cx="10287000" cy="4580930"/>
          </a:xfrm>
          <a:prstGeom prst="rect">
            <a:avLst/>
          </a:prstGeom>
        </p:spPr>
      </p:pic>
      <p:sp>
        <p:nvSpPr>
          <p:cNvPr id="6" name="TextBox 5">
            <a:extLst>
              <a:ext uri="{FF2B5EF4-FFF2-40B4-BE49-F238E27FC236}">
                <a16:creationId xmlns:a16="http://schemas.microsoft.com/office/drawing/2014/main" id="{52DB7EE5-3C23-3ACF-23BD-5DDA2EDD2F90}"/>
              </a:ext>
            </a:extLst>
          </p:cNvPr>
          <p:cNvSpPr txBox="1"/>
          <p:nvPr/>
        </p:nvSpPr>
        <p:spPr>
          <a:xfrm>
            <a:off x="2198298" y="6260585"/>
            <a:ext cx="7418698" cy="369332"/>
          </a:xfrm>
          <a:prstGeom prst="rect">
            <a:avLst/>
          </a:prstGeom>
          <a:noFill/>
        </p:spPr>
        <p:txBody>
          <a:bodyPr wrap="none" rtlCol="0">
            <a:spAutoFit/>
          </a:bodyPr>
          <a:lstStyle/>
          <a:p>
            <a:r>
              <a:rPr lang="en-US" b="1" dirty="0"/>
              <a:t>I had to take a picture because the laptop couldn’t make a screenshot... </a:t>
            </a:r>
          </a:p>
        </p:txBody>
      </p:sp>
    </p:spTree>
    <p:extLst>
      <p:ext uri="{BB962C8B-B14F-4D97-AF65-F5344CB8AC3E}">
        <p14:creationId xmlns:p14="http://schemas.microsoft.com/office/powerpoint/2010/main" val="237688333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BE17-C7F3-5FCA-E231-9FE6DE698F27}"/>
              </a:ext>
            </a:extLst>
          </p:cNvPr>
          <p:cNvSpPr>
            <a:spLocks noGrp="1"/>
          </p:cNvSpPr>
          <p:nvPr>
            <p:ph type="title"/>
          </p:nvPr>
        </p:nvSpPr>
        <p:spPr/>
        <p:txBody>
          <a:bodyPr/>
          <a:lstStyle/>
          <a:p>
            <a:r>
              <a:rPr lang="en-US" dirty="0"/>
              <a:t>...wait</a:t>
            </a:r>
          </a:p>
        </p:txBody>
      </p:sp>
      <p:pic>
        <p:nvPicPr>
          <p:cNvPr id="17410" name="Picture 2" descr="Le GIF della ruota del criceto - 70 roditori animati corrono su una ruota |  USAGIF.com">
            <a:extLst>
              <a:ext uri="{FF2B5EF4-FFF2-40B4-BE49-F238E27FC236}">
                <a16:creationId xmlns:a16="http://schemas.microsoft.com/office/drawing/2014/main" id="{51BC1531-D3ED-2173-ED17-58212DCB95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9109" y="1331119"/>
            <a:ext cx="4606083" cy="441309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9A5CEBD-1DAA-5824-C1EE-B68CE3777215}"/>
              </a:ext>
            </a:extLst>
          </p:cNvPr>
          <p:cNvSpPr txBox="1"/>
          <p:nvPr/>
        </p:nvSpPr>
        <p:spPr>
          <a:xfrm>
            <a:off x="610977" y="2985571"/>
            <a:ext cx="4977453" cy="1477328"/>
          </a:xfrm>
          <a:prstGeom prst="rect">
            <a:avLst/>
          </a:prstGeom>
          <a:noFill/>
        </p:spPr>
        <p:txBody>
          <a:bodyPr wrap="none" rtlCol="0">
            <a:spAutoFit/>
          </a:bodyPr>
          <a:lstStyle/>
          <a:p>
            <a:r>
              <a:rPr lang="en-US" dirty="0"/>
              <a:t>NB: XGBOOST does not work on Windows.</a:t>
            </a:r>
          </a:p>
          <a:p>
            <a:endParaRPr lang="en-US" dirty="0"/>
          </a:p>
          <a:p>
            <a:r>
              <a:rPr lang="en-US" dirty="0"/>
              <a:t>It’s noted on the official documentation but</a:t>
            </a:r>
          </a:p>
          <a:p>
            <a:r>
              <a:rPr lang="en-US" dirty="0" err="1"/>
              <a:t>Rstudio</a:t>
            </a:r>
            <a:r>
              <a:rPr lang="en-US" dirty="0"/>
              <a:t> server (free) + Windows Linux subsystem</a:t>
            </a:r>
          </a:p>
          <a:p>
            <a:r>
              <a:rPr lang="en-US" dirty="0"/>
              <a:t>works fine</a:t>
            </a:r>
          </a:p>
        </p:txBody>
      </p:sp>
    </p:spTree>
    <p:extLst>
      <p:ext uri="{BB962C8B-B14F-4D97-AF65-F5344CB8AC3E}">
        <p14:creationId xmlns:p14="http://schemas.microsoft.com/office/powerpoint/2010/main" val="15897831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21A23-461B-94EC-3518-083F8AC4C84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0CD2B8B-C420-5110-79C2-807DFCF6E635}"/>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4EA7C165-C98D-3373-9B7C-794CE3FADA5F}"/>
              </a:ext>
            </a:extLst>
          </p:cNvPr>
          <p:cNvPicPr>
            <a:picLocks noChangeAspect="1"/>
          </p:cNvPicPr>
          <p:nvPr/>
        </p:nvPicPr>
        <p:blipFill rotWithShape="1">
          <a:blip r:embed="rId2"/>
          <a:srcRect r="36828"/>
          <a:stretch/>
        </p:blipFill>
        <p:spPr>
          <a:xfrm>
            <a:off x="763496" y="5163985"/>
            <a:ext cx="10665008" cy="1570180"/>
          </a:xfrm>
          <a:prstGeom prst="rect">
            <a:avLst/>
          </a:prstGeom>
        </p:spPr>
      </p:pic>
      <p:pic>
        <p:nvPicPr>
          <p:cNvPr id="7" name="Picture 6">
            <a:extLst>
              <a:ext uri="{FF2B5EF4-FFF2-40B4-BE49-F238E27FC236}">
                <a16:creationId xmlns:a16="http://schemas.microsoft.com/office/drawing/2014/main" id="{F8560E9F-8DF4-0433-66EF-309A7F29E3D0}"/>
              </a:ext>
            </a:extLst>
          </p:cNvPr>
          <p:cNvPicPr>
            <a:picLocks noChangeAspect="1"/>
          </p:cNvPicPr>
          <p:nvPr/>
        </p:nvPicPr>
        <p:blipFill rotWithShape="1">
          <a:blip r:embed="rId3"/>
          <a:srcRect l="5493" t="8182" r="5213" b="7890"/>
          <a:stretch/>
        </p:blipFill>
        <p:spPr>
          <a:xfrm>
            <a:off x="1927952" y="34365"/>
            <a:ext cx="8130448" cy="5129620"/>
          </a:xfrm>
          <a:prstGeom prst="rect">
            <a:avLst/>
          </a:prstGeom>
        </p:spPr>
      </p:pic>
    </p:spTree>
    <p:extLst>
      <p:ext uri="{BB962C8B-B14F-4D97-AF65-F5344CB8AC3E}">
        <p14:creationId xmlns:p14="http://schemas.microsoft.com/office/powerpoint/2010/main" val="399146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077C73-ED5C-98DF-8402-1A833BF13093}"/>
              </a:ext>
            </a:extLst>
          </p:cNvPr>
          <p:cNvSpPr>
            <a:spLocks noGrp="1"/>
          </p:cNvSpPr>
          <p:nvPr>
            <p:ph type="title"/>
          </p:nvPr>
        </p:nvSpPr>
        <p:spPr>
          <a:xfrm>
            <a:off x="952500" y="107157"/>
            <a:ext cx="10287000" cy="1147762"/>
          </a:xfrm>
        </p:spPr>
        <p:txBody>
          <a:bodyPr/>
          <a:lstStyle/>
          <a:p>
            <a:r>
              <a:rPr lang="en-US" dirty="0"/>
              <a:t>base models of the ensemble</a:t>
            </a:r>
          </a:p>
        </p:txBody>
      </p:sp>
      <p:pic>
        <p:nvPicPr>
          <p:cNvPr id="6" name="Picture 5">
            <a:extLst>
              <a:ext uri="{FF2B5EF4-FFF2-40B4-BE49-F238E27FC236}">
                <a16:creationId xmlns:a16="http://schemas.microsoft.com/office/drawing/2014/main" id="{9C9C9318-AC8B-AF3A-FF00-3948F2AC5D11}"/>
              </a:ext>
            </a:extLst>
          </p:cNvPr>
          <p:cNvPicPr>
            <a:picLocks noChangeAspect="1"/>
          </p:cNvPicPr>
          <p:nvPr/>
        </p:nvPicPr>
        <p:blipFill>
          <a:blip r:embed="rId2"/>
          <a:stretch>
            <a:fillRect/>
          </a:stretch>
        </p:blipFill>
        <p:spPr>
          <a:xfrm>
            <a:off x="1149179" y="1409482"/>
            <a:ext cx="9893642" cy="5167588"/>
          </a:xfrm>
          <a:prstGeom prst="rect">
            <a:avLst/>
          </a:prstGeom>
        </p:spPr>
      </p:pic>
    </p:spTree>
    <p:extLst>
      <p:ext uri="{BB962C8B-B14F-4D97-AF65-F5344CB8AC3E}">
        <p14:creationId xmlns:p14="http://schemas.microsoft.com/office/powerpoint/2010/main" val="10058120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8C67F-0FB6-6E7C-F301-0B6EF7DE4481}"/>
              </a:ext>
            </a:extLst>
          </p:cNvPr>
          <p:cNvSpPr>
            <a:spLocks noGrp="1"/>
          </p:cNvSpPr>
          <p:nvPr>
            <p:ph type="title"/>
          </p:nvPr>
        </p:nvSpPr>
        <p:spPr>
          <a:xfrm>
            <a:off x="952500" y="0"/>
            <a:ext cx="10287000" cy="1147762"/>
          </a:xfrm>
        </p:spPr>
        <p:txBody>
          <a:bodyPr/>
          <a:lstStyle/>
          <a:p>
            <a:r>
              <a:rPr lang="en-US"/>
              <a:t>Reuse the model (for external validation)</a:t>
            </a:r>
            <a:endParaRPr lang="en-US" dirty="0"/>
          </a:p>
        </p:txBody>
      </p:sp>
      <p:pic>
        <p:nvPicPr>
          <p:cNvPr id="5" name="Picture 4">
            <a:extLst>
              <a:ext uri="{FF2B5EF4-FFF2-40B4-BE49-F238E27FC236}">
                <a16:creationId xmlns:a16="http://schemas.microsoft.com/office/drawing/2014/main" id="{04E16605-02BD-721F-2100-4663A3D2B8A0}"/>
              </a:ext>
            </a:extLst>
          </p:cNvPr>
          <p:cNvPicPr>
            <a:picLocks noChangeAspect="1"/>
          </p:cNvPicPr>
          <p:nvPr/>
        </p:nvPicPr>
        <p:blipFill>
          <a:blip r:embed="rId3"/>
          <a:stretch>
            <a:fillRect/>
          </a:stretch>
        </p:blipFill>
        <p:spPr>
          <a:xfrm>
            <a:off x="2005994" y="1266940"/>
            <a:ext cx="7607728" cy="5414790"/>
          </a:xfrm>
          <a:prstGeom prst="rect">
            <a:avLst/>
          </a:prstGeom>
        </p:spPr>
      </p:pic>
    </p:spTree>
    <p:extLst>
      <p:ext uri="{BB962C8B-B14F-4D97-AF65-F5344CB8AC3E}">
        <p14:creationId xmlns:p14="http://schemas.microsoft.com/office/powerpoint/2010/main" val="205475492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5669F72C-E3FB-4C48-AEBD-AF7AC0D749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bstract blurred public library with bookshelves">
            <a:extLst>
              <a:ext uri="{FF2B5EF4-FFF2-40B4-BE49-F238E27FC236}">
                <a16:creationId xmlns:a16="http://schemas.microsoft.com/office/drawing/2014/main" id="{57E746C0-ECC0-8D25-F052-7CA370760AE1}"/>
              </a:ext>
            </a:extLst>
          </p:cNvPr>
          <p:cNvPicPr>
            <a:picLocks noChangeAspect="1"/>
          </p:cNvPicPr>
          <p:nvPr/>
        </p:nvPicPr>
        <p:blipFill rotWithShape="1">
          <a:blip r:embed="rId2"/>
          <a:srcRect l="9163" r="31502" b="-1"/>
          <a:stretch/>
        </p:blipFill>
        <p:spPr>
          <a:xfrm>
            <a:off x="-1" y="10"/>
            <a:ext cx="6096001" cy="6857990"/>
          </a:xfrm>
          <a:prstGeom prst="rect">
            <a:avLst/>
          </a:prstGeom>
        </p:spPr>
      </p:pic>
      <p:sp>
        <p:nvSpPr>
          <p:cNvPr id="23" name="Rectangle 22">
            <a:extLst>
              <a:ext uri="{FF2B5EF4-FFF2-40B4-BE49-F238E27FC236}">
                <a16:creationId xmlns:a16="http://schemas.microsoft.com/office/drawing/2014/main" id="{228243FD-C3BF-6F32-16A5-833599384E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3220301"/>
            <a:ext cx="6096002" cy="363769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Freeform: Shape 24">
            <a:extLst>
              <a:ext uri="{FF2B5EF4-FFF2-40B4-BE49-F238E27FC236}">
                <a16:creationId xmlns:a16="http://schemas.microsoft.com/office/drawing/2014/main" id="{CE00B97D-57BF-1689-B0D9-0A243102C5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343" y="1251602"/>
            <a:ext cx="4357316" cy="4357316"/>
          </a:xfrm>
          <a:custGeom>
            <a:avLst/>
            <a:gdLst>
              <a:gd name="connsiteX0" fmla="*/ 2178658 w 4357316"/>
              <a:gd name="connsiteY0" fmla="*/ 0 h 4357316"/>
              <a:gd name="connsiteX1" fmla="*/ 4357316 w 4357316"/>
              <a:gd name="connsiteY1" fmla="*/ 2178658 h 4357316"/>
              <a:gd name="connsiteX2" fmla="*/ 2178658 w 4357316"/>
              <a:gd name="connsiteY2" fmla="*/ 4357316 h 4357316"/>
              <a:gd name="connsiteX3" fmla="*/ 0 w 4357316"/>
              <a:gd name="connsiteY3" fmla="*/ 2178658 h 4357316"/>
              <a:gd name="connsiteX4" fmla="*/ 2178658 w 4357316"/>
              <a:gd name="connsiteY4" fmla="*/ 0 h 435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57316" h="4357316">
                <a:moveTo>
                  <a:pt x="2178658" y="0"/>
                </a:moveTo>
                <a:cubicBezTo>
                  <a:pt x="3381898" y="0"/>
                  <a:pt x="4357316" y="975418"/>
                  <a:pt x="4357316" y="2178658"/>
                </a:cubicBezTo>
                <a:cubicBezTo>
                  <a:pt x="4357316" y="3381898"/>
                  <a:pt x="3381898" y="4357316"/>
                  <a:pt x="2178658" y="4357316"/>
                </a:cubicBezTo>
                <a:cubicBezTo>
                  <a:pt x="975418" y="4357316"/>
                  <a:pt x="0" y="3381898"/>
                  <a:pt x="0" y="2178658"/>
                </a:cubicBezTo>
                <a:cubicBezTo>
                  <a:pt x="0" y="975418"/>
                  <a:pt x="975418" y="0"/>
                  <a:pt x="217865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0B0DE314-574F-E00E-42EA-D8E498173AE7}"/>
              </a:ext>
            </a:extLst>
          </p:cNvPr>
          <p:cNvSpPr>
            <a:spLocks noGrp="1"/>
          </p:cNvSpPr>
          <p:nvPr>
            <p:ph type="title"/>
          </p:nvPr>
        </p:nvSpPr>
        <p:spPr>
          <a:xfrm>
            <a:off x="1233056" y="2288754"/>
            <a:ext cx="3629891" cy="2283013"/>
          </a:xfrm>
        </p:spPr>
        <p:txBody>
          <a:bodyPr anchor="ctr">
            <a:normAutofit/>
          </a:bodyPr>
          <a:lstStyle/>
          <a:p>
            <a:pPr algn="ctr"/>
            <a:r>
              <a:rPr lang="en-US" dirty="0"/>
              <a:t>Limitations</a:t>
            </a:r>
            <a:endParaRPr lang="en-US"/>
          </a:p>
        </p:txBody>
      </p:sp>
      <p:sp>
        <p:nvSpPr>
          <p:cNvPr id="3" name="Content Placeholder 2">
            <a:extLst>
              <a:ext uri="{FF2B5EF4-FFF2-40B4-BE49-F238E27FC236}">
                <a16:creationId xmlns:a16="http://schemas.microsoft.com/office/drawing/2014/main" id="{3E69B129-4D7E-4769-5101-C5A098B2D58A}"/>
              </a:ext>
            </a:extLst>
          </p:cNvPr>
          <p:cNvSpPr>
            <a:spLocks noGrp="1"/>
          </p:cNvSpPr>
          <p:nvPr>
            <p:ph idx="1"/>
          </p:nvPr>
        </p:nvSpPr>
        <p:spPr>
          <a:xfrm>
            <a:off x="7029447" y="762000"/>
            <a:ext cx="4846736" cy="5334000"/>
          </a:xfrm>
        </p:spPr>
        <p:txBody>
          <a:bodyPr anchor="ctr">
            <a:normAutofit/>
          </a:bodyPr>
          <a:lstStyle/>
          <a:p>
            <a:r>
              <a:rPr lang="en-US" dirty="0"/>
              <a:t>This example was more or less a toy to have an idea of the performance of various models</a:t>
            </a:r>
          </a:p>
          <a:p>
            <a:endParaRPr lang="en-US" dirty="0"/>
          </a:p>
          <a:p>
            <a:r>
              <a:rPr lang="en-US" dirty="0"/>
              <a:t>The data generation included a single dataset (not a reliable simulation study) but it is what we usually get</a:t>
            </a:r>
          </a:p>
          <a:p>
            <a:endParaRPr lang="en-US" dirty="0"/>
          </a:p>
          <a:p>
            <a:r>
              <a:rPr lang="en-US" dirty="0"/>
              <a:t>Models were intentionally not optimized. Used out-of-the-box (R packages)</a:t>
            </a:r>
          </a:p>
          <a:p>
            <a:endParaRPr lang="en-US" dirty="0"/>
          </a:p>
          <a:p>
            <a:r>
              <a:rPr lang="en-US" dirty="0"/>
              <a:t>But you can play with them!</a:t>
            </a:r>
          </a:p>
        </p:txBody>
      </p:sp>
    </p:spTree>
    <p:extLst>
      <p:ext uri="{BB962C8B-B14F-4D97-AF65-F5344CB8AC3E}">
        <p14:creationId xmlns:p14="http://schemas.microsoft.com/office/powerpoint/2010/main" val="3624221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3281172" cy="1092958"/>
          </a:xfrm>
        </p:spPr>
        <p:txBody>
          <a:bodyPr>
            <a:normAutofit/>
          </a:bodyPr>
          <a:lstStyle/>
          <a:p>
            <a:r>
              <a:rPr lang="en-US" dirty="0"/>
              <a:t>Real-World Scenarios</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824484" y="2404869"/>
            <a:ext cx="4191000" cy="3890965"/>
          </a:xfrm>
        </p:spPr>
        <p:txBody>
          <a:bodyPr>
            <a:normAutofit/>
          </a:bodyPr>
          <a:lstStyle/>
          <a:p>
            <a:pPr lvl="0"/>
            <a:r>
              <a:rPr lang="en-GB" b="0" i="0" dirty="0">
                <a:solidFill>
                  <a:srgbClr val="374151"/>
                </a:solidFill>
                <a:effectLst/>
                <a:latin typeface="Söhne"/>
              </a:rPr>
              <a:t>In applied pharmaceutical research, finding "hits," or drugs that are effective, is the </a:t>
            </a:r>
            <a:r>
              <a:rPr lang="en-GB" b="1" i="0" dirty="0">
                <a:solidFill>
                  <a:srgbClr val="374151"/>
                </a:solidFill>
                <a:effectLst/>
                <a:latin typeface="Söhne"/>
              </a:rPr>
              <a:t>main goal</a:t>
            </a:r>
            <a:r>
              <a:rPr lang="en-GB" i="0" dirty="0">
                <a:solidFill>
                  <a:srgbClr val="374151"/>
                </a:solidFill>
                <a:effectLst/>
                <a:latin typeface="Söhne"/>
              </a:rPr>
              <a:t>.</a:t>
            </a:r>
          </a:p>
          <a:p>
            <a:pPr lvl="0"/>
            <a:endParaRPr lang="en-GB" dirty="0">
              <a:solidFill>
                <a:srgbClr val="374151"/>
              </a:solidFill>
              <a:latin typeface="Söhne"/>
            </a:endParaRPr>
          </a:p>
          <a:p>
            <a:pPr lvl="0"/>
            <a:r>
              <a:rPr lang="en-GB" b="0" i="0" dirty="0">
                <a:solidFill>
                  <a:srgbClr val="374151"/>
                </a:solidFill>
                <a:effectLst/>
                <a:latin typeface="Söhne"/>
              </a:rPr>
              <a:t>Theory often falls short of capturing the nuances present in real-world datasets.</a:t>
            </a:r>
            <a:endParaRPr lang="en-US" dirty="0"/>
          </a:p>
        </p:txBody>
      </p:sp>
      <p:pic>
        <p:nvPicPr>
          <p:cNvPr id="6" name="Picture 5" descr="Abstract blurred public library with bookshelves">
            <a:extLst>
              <a:ext uri="{FF2B5EF4-FFF2-40B4-BE49-F238E27FC236}">
                <a16:creationId xmlns:a16="http://schemas.microsoft.com/office/drawing/2014/main" id="{45AC8B30-8047-D1F8-94A8-58E54C40FE46}"/>
              </a:ext>
            </a:extLst>
          </p:cNvPr>
          <p:cNvPicPr>
            <a:picLocks noChangeAspect="1"/>
          </p:cNvPicPr>
          <p:nvPr/>
        </p:nvPicPr>
        <p:blipFill rotWithShape="1">
          <a:blip r:embed="rId2"/>
          <a:srcRect l="9373" r="31297" b="4"/>
          <a:stretch/>
        </p:blipFill>
        <p:spPr>
          <a:xfrm>
            <a:off x="6096001" y="10"/>
            <a:ext cx="6095999" cy="6857990"/>
          </a:xfrm>
          <a:prstGeom prst="rect">
            <a:avLst/>
          </a:prstGeom>
        </p:spPr>
      </p:pic>
      <p:sp>
        <p:nvSpPr>
          <p:cNvPr id="5" name="TextBox 4">
            <a:extLst>
              <a:ext uri="{FF2B5EF4-FFF2-40B4-BE49-F238E27FC236}">
                <a16:creationId xmlns:a16="http://schemas.microsoft.com/office/drawing/2014/main" id="{0433DBA6-96CD-1444-B324-695D42ED98B5}"/>
              </a:ext>
            </a:extLst>
          </p:cNvPr>
          <p:cNvSpPr txBox="1"/>
          <p:nvPr/>
        </p:nvSpPr>
        <p:spPr>
          <a:xfrm>
            <a:off x="7048500" y="3105834"/>
            <a:ext cx="4471416" cy="646331"/>
          </a:xfrm>
          <a:prstGeom prst="rect">
            <a:avLst/>
          </a:prstGeom>
          <a:noFill/>
        </p:spPr>
        <p:txBody>
          <a:bodyPr wrap="square">
            <a:spAutoFit/>
          </a:bodyPr>
          <a:lstStyle/>
          <a:p>
            <a:pPr lvl="0" algn="ctr"/>
            <a:r>
              <a:rPr lang="en-US" b="1" dirty="0">
                <a:effectLst>
                  <a:outerShdw blurRad="38100" dist="38100" dir="2700000" algn="tl">
                    <a:srgbClr val="000000">
                      <a:alpha val="43137"/>
                    </a:srgbClr>
                  </a:outerShdw>
                </a:effectLst>
              </a:rPr>
              <a:t>"Let’s speak about real research scenarios. Not theory."</a:t>
            </a:r>
          </a:p>
        </p:txBody>
      </p:sp>
    </p:spTree>
    <p:extLst>
      <p:ext uri="{BB962C8B-B14F-4D97-AF65-F5344CB8AC3E}">
        <p14:creationId xmlns:p14="http://schemas.microsoft.com/office/powerpoint/2010/main" val="22183067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350" name="Rectangle 1434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DE3485-3AC8-2D5E-3B08-E708B67C6EF2}"/>
              </a:ext>
            </a:extLst>
          </p:cNvPr>
          <p:cNvSpPr>
            <a:spLocks noGrp="1"/>
          </p:cNvSpPr>
          <p:nvPr>
            <p:ph type="title"/>
          </p:nvPr>
        </p:nvSpPr>
        <p:spPr>
          <a:xfrm>
            <a:off x="952500" y="812042"/>
            <a:ext cx="4264686" cy="1092958"/>
          </a:xfrm>
        </p:spPr>
        <p:txBody>
          <a:bodyPr>
            <a:normAutofit/>
          </a:bodyPr>
          <a:lstStyle/>
          <a:p>
            <a:r>
              <a:rPr lang="en-US" dirty="0"/>
              <a:t>Side note</a:t>
            </a:r>
          </a:p>
        </p:txBody>
      </p:sp>
      <p:sp>
        <p:nvSpPr>
          <p:cNvPr id="14352" name="Rectangle 1435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2B7898A2-E17D-C86C-F055-E992529C6C08}"/>
              </a:ext>
            </a:extLst>
          </p:cNvPr>
          <p:cNvSpPr>
            <a:spLocks noGrp="1"/>
          </p:cNvSpPr>
          <p:nvPr>
            <p:ph idx="1"/>
          </p:nvPr>
        </p:nvSpPr>
        <p:spPr>
          <a:xfrm>
            <a:off x="952500" y="2285997"/>
            <a:ext cx="4191000" cy="3890965"/>
          </a:xfrm>
        </p:spPr>
        <p:txBody>
          <a:bodyPr>
            <a:normAutofit/>
          </a:bodyPr>
          <a:lstStyle/>
          <a:p>
            <a:r>
              <a:rPr lang="en-US" dirty="0"/>
              <a:t>I tried a real simulation study (1000 datasets, different SDs, different seeds, etc.)</a:t>
            </a:r>
          </a:p>
          <a:p>
            <a:endParaRPr lang="en-US" dirty="0"/>
          </a:p>
          <a:p>
            <a:r>
              <a:rPr lang="en-US" dirty="0"/>
              <a:t>My laptop said: no, thank you. I quit.</a:t>
            </a:r>
          </a:p>
        </p:txBody>
      </p:sp>
      <p:pic>
        <p:nvPicPr>
          <p:cNvPr id="14340" name="Picture 4" descr="Dell laptop goes up in smoke • The Register">
            <a:extLst>
              <a:ext uri="{FF2B5EF4-FFF2-40B4-BE49-F238E27FC236}">
                <a16:creationId xmlns:a16="http://schemas.microsoft.com/office/drawing/2014/main" id="{0C11C234-EECA-B329-6576-424CFCB22E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83" r="10628"/>
          <a:stretch/>
        </p:blipFill>
        <p:spPr bwMode="auto">
          <a:xfrm>
            <a:off x="6096000" y="10"/>
            <a:ext cx="6095999" cy="6857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997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70" name="Picture 10" descr="Cosa vedere a Padova: 15 luoghi da visitare | Capturing The World">
            <a:extLst>
              <a:ext uri="{FF2B5EF4-FFF2-40B4-BE49-F238E27FC236}">
                <a16:creationId xmlns:a16="http://schemas.microsoft.com/office/drawing/2014/main" id="{9E3339A6-D559-1700-DFC6-05D47639311B}"/>
              </a:ext>
            </a:extLst>
          </p:cNvPr>
          <p:cNvPicPr>
            <a:picLocks noChangeAspect="1" noChangeArrowheads="1"/>
          </p:cNvPicPr>
          <p:nvPr/>
        </p:nvPicPr>
        <p:blipFill>
          <a:blip r:embed="rId2">
            <a:alphaModFix amt="32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9C6DAB2-6FF9-154D-F29D-963B8B527B1F}"/>
              </a:ext>
            </a:extLst>
          </p:cNvPr>
          <p:cNvSpPr>
            <a:spLocks noGrp="1"/>
          </p:cNvSpPr>
          <p:nvPr>
            <p:ph type="title"/>
          </p:nvPr>
        </p:nvSpPr>
        <p:spPr>
          <a:xfrm>
            <a:off x="1140934" y="5173336"/>
            <a:ext cx="10240637" cy="1453307"/>
          </a:xfrm>
        </p:spPr>
        <p:txBody>
          <a:bodyPr>
            <a:normAutofit fontScale="90000"/>
          </a:bodyPr>
          <a:lstStyle/>
          <a:p>
            <a:r>
              <a:rPr lang="en-US" sz="6000" dirty="0" err="1"/>
              <a:t>Share.your.data.and.code</a:t>
            </a:r>
            <a:endParaRPr lang="en-US" sz="6000" dirty="0"/>
          </a:p>
        </p:txBody>
      </p:sp>
      <p:pic>
        <p:nvPicPr>
          <p:cNvPr id="4" name="Immagine 7" descr="A close up of a sign&#10;&#10;Description automatically generated">
            <a:extLst>
              <a:ext uri="{FF2B5EF4-FFF2-40B4-BE49-F238E27FC236}">
                <a16:creationId xmlns:a16="http://schemas.microsoft.com/office/drawing/2014/main" id="{2118FD98-7014-FCAD-D339-E1A7E0F6E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9665" y="47181"/>
            <a:ext cx="6159119" cy="807124"/>
          </a:xfrm>
          <a:prstGeom prst="rect">
            <a:avLst/>
          </a:prstGeom>
        </p:spPr>
      </p:pic>
      <p:sp>
        <p:nvSpPr>
          <p:cNvPr id="5" name="TextBox 4">
            <a:extLst>
              <a:ext uri="{FF2B5EF4-FFF2-40B4-BE49-F238E27FC236}">
                <a16:creationId xmlns:a16="http://schemas.microsoft.com/office/drawing/2014/main" id="{E0949EBD-65B5-41FC-4A0E-2E5DD6452701}"/>
              </a:ext>
            </a:extLst>
          </p:cNvPr>
          <p:cNvSpPr txBox="1"/>
          <p:nvPr/>
        </p:nvSpPr>
        <p:spPr>
          <a:xfrm>
            <a:off x="2529665" y="888232"/>
            <a:ext cx="5358070" cy="1200329"/>
          </a:xfrm>
          <a:prstGeom prst="rect">
            <a:avLst/>
          </a:prstGeom>
          <a:noFill/>
        </p:spPr>
        <p:txBody>
          <a:bodyPr wrap="none" rtlCol="0">
            <a:spAutoFit/>
          </a:bodyPr>
          <a:lstStyle/>
          <a:p>
            <a:r>
              <a:rPr lang="en-US" b="1" dirty="0"/>
              <a:t>Unit of Biostatistics, Epidemiology, and Public Health</a:t>
            </a:r>
          </a:p>
          <a:p>
            <a:r>
              <a:rPr lang="en-US" b="1" dirty="0"/>
              <a:t>University of Padova</a:t>
            </a:r>
          </a:p>
          <a:p>
            <a:r>
              <a:rPr lang="en-US" b="1" dirty="0"/>
              <a:t>Director: Prof. Dario Gregori</a:t>
            </a:r>
          </a:p>
          <a:p>
            <a:endParaRPr lang="en-US" b="1" dirty="0"/>
          </a:p>
        </p:txBody>
      </p:sp>
      <p:pic>
        <p:nvPicPr>
          <p:cNvPr id="11" name="Picture 10" descr="A hexagon with blue and white logo&#10;&#10;Description automatically generated">
            <a:extLst>
              <a:ext uri="{FF2B5EF4-FFF2-40B4-BE49-F238E27FC236}">
                <a16:creationId xmlns:a16="http://schemas.microsoft.com/office/drawing/2014/main" id="{BF65D962-2DA6-5197-9EFE-57C5CDE59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7693" y="2942241"/>
            <a:ext cx="1038285" cy="1200329"/>
          </a:xfrm>
          <a:prstGeom prst="rect">
            <a:avLst/>
          </a:prstGeom>
        </p:spPr>
      </p:pic>
      <p:sp>
        <p:nvSpPr>
          <p:cNvPr id="13" name="TextBox 12">
            <a:extLst>
              <a:ext uri="{FF2B5EF4-FFF2-40B4-BE49-F238E27FC236}">
                <a16:creationId xmlns:a16="http://schemas.microsoft.com/office/drawing/2014/main" id="{99FB073F-246F-834B-4882-CBA0F4F8802D}"/>
              </a:ext>
            </a:extLst>
          </p:cNvPr>
          <p:cNvSpPr txBox="1"/>
          <p:nvPr/>
        </p:nvSpPr>
        <p:spPr>
          <a:xfrm>
            <a:off x="7045978" y="3072032"/>
            <a:ext cx="6097836" cy="923330"/>
          </a:xfrm>
          <a:prstGeom prst="rect">
            <a:avLst/>
          </a:prstGeom>
          <a:noFill/>
        </p:spPr>
        <p:txBody>
          <a:bodyPr wrap="square">
            <a:spAutoFit/>
          </a:bodyPr>
          <a:lstStyle/>
          <a:p>
            <a:r>
              <a:rPr lang="en-US" b="1" dirty="0"/>
              <a:t>Laboratory of Statistics in Experimental Sciences</a:t>
            </a:r>
          </a:p>
          <a:p>
            <a:r>
              <a:rPr lang="en-US" b="1" dirty="0"/>
              <a:t>Luca Vedovelli</a:t>
            </a:r>
          </a:p>
          <a:p>
            <a:r>
              <a:rPr lang="en-US" b="1" dirty="0"/>
              <a:t>Sara Ahsani-Nasab (PhD Student)</a:t>
            </a:r>
          </a:p>
        </p:txBody>
      </p:sp>
      <p:sp>
        <p:nvSpPr>
          <p:cNvPr id="14" name="TextBox 13">
            <a:extLst>
              <a:ext uri="{FF2B5EF4-FFF2-40B4-BE49-F238E27FC236}">
                <a16:creationId xmlns:a16="http://schemas.microsoft.com/office/drawing/2014/main" id="{CF38C5F7-4F06-2BBF-2F4B-AA861A7F939E}"/>
              </a:ext>
            </a:extLst>
          </p:cNvPr>
          <p:cNvSpPr txBox="1"/>
          <p:nvPr/>
        </p:nvSpPr>
        <p:spPr>
          <a:xfrm>
            <a:off x="600341" y="3080740"/>
            <a:ext cx="4082143" cy="923330"/>
          </a:xfrm>
          <a:prstGeom prst="rect">
            <a:avLst/>
          </a:prstGeom>
          <a:noFill/>
        </p:spPr>
        <p:txBody>
          <a:bodyPr wrap="none" rtlCol="0">
            <a:spAutoFit/>
          </a:bodyPr>
          <a:lstStyle/>
          <a:p>
            <a:r>
              <a:rPr lang="en-US" sz="5400" b="1" dirty="0">
                <a:effectLst>
                  <a:outerShdw blurRad="38100" dist="38100" dir="2700000" algn="tl">
                    <a:srgbClr val="000000">
                      <a:alpha val="43137"/>
                    </a:srgbClr>
                  </a:outerShdw>
                </a:effectLst>
              </a:rPr>
              <a:t>THANK YOU!</a:t>
            </a:r>
          </a:p>
        </p:txBody>
      </p:sp>
      <p:sp>
        <p:nvSpPr>
          <p:cNvPr id="18" name="TextBox 17">
            <a:extLst>
              <a:ext uri="{FF2B5EF4-FFF2-40B4-BE49-F238E27FC236}">
                <a16:creationId xmlns:a16="http://schemas.microsoft.com/office/drawing/2014/main" id="{76F21EE5-FD62-D59E-F700-944D30209450}"/>
              </a:ext>
            </a:extLst>
          </p:cNvPr>
          <p:cNvSpPr txBox="1"/>
          <p:nvPr/>
        </p:nvSpPr>
        <p:spPr>
          <a:xfrm>
            <a:off x="7446770" y="4639884"/>
            <a:ext cx="6571560" cy="461665"/>
          </a:xfrm>
          <a:prstGeom prst="rect">
            <a:avLst/>
          </a:prstGeom>
          <a:noFill/>
        </p:spPr>
        <p:txBody>
          <a:bodyPr wrap="square">
            <a:spAutoFit/>
          </a:bodyPr>
          <a:lstStyle/>
          <a:p>
            <a:r>
              <a:rPr lang="en-US" sz="2400" b="1" dirty="0" err="1">
                <a:effectLst>
                  <a:outerShdw blurRad="38100" dist="38100" dir="2700000" algn="tl">
                    <a:srgbClr val="000000">
                      <a:alpha val="43137"/>
                    </a:srgbClr>
                  </a:outerShdw>
                </a:effectLst>
              </a:rPr>
              <a:t>lucavd</a:t>
            </a:r>
            <a:r>
              <a:rPr lang="en-US" sz="2400" b="1" dirty="0">
                <a:effectLst>
                  <a:outerShdw blurRad="38100" dist="38100" dir="2700000" algn="tl">
                    <a:srgbClr val="000000">
                      <a:alpha val="43137"/>
                    </a:srgbClr>
                  </a:outerShdw>
                </a:effectLst>
              </a:rPr>
              <a:t>/2023.HTS_presentation</a:t>
            </a:r>
          </a:p>
        </p:txBody>
      </p:sp>
      <p:pic>
        <p:nvPicPr>
          <p:cNvPr id="15366" name="Picture 6" descr="GitHub rende gratuite le repository private per i team">
            <a:extLst>
              <a:ext uri="{FF2B5EF4-FFF2-40B4-BE49-F238E27FC236}">
                <a16:creationId xmlns:a16="http://schemas.microsoft.com/office/drawing/2014/main" id="{52059B16-9A48-8912-229F-45D18E9B1A0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24" t="24954" r="8169" b="26489"/>
          <a:stretch/>
        </p:blipFill>
        <p:spPr bwMode="auto">
          <a:xfrm>
            <a:off x="5609225" y="4601147"/>
            <a:ext cx="1703944" cy="56135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207EB42D-1906-D8B8-D72D-1A98DDC069DB}"/>
              </a:ext>
            </a:extLst>
          </p:cNvPr>
          <p:cNvSpPr txBox="1"/>
          <p:nvPr/>
        </p:nvSpPr>
        <p:spPr>
          <a:xfrm>
            <a:off x="7446770" y="5101549"/>
            <a:ext cx="7006726" cy="369332"/>
          </a:xfrm>
          <a:prstGeom prst="rect">
            <a:avLst/>
          </a:prstGeom>
          <a:noFill/>
        </p:spPr>
        <p:txBody>
          <a:bodyPr wrap="square">
            <a:spAutoFit/>
          </a:bodyPr>
          <a:lstStyle/>
          <a:p>
            <a:r>
              <a:rPr lang="en-US" b="1" dirty="0">
                <a:effectLst>
                  <a:outerShdw blurRad="38100" dist="38100" dir="2700000" algn="tl">
                    <a:srgbClr val="000000">
                      <a:alpha val="43137"/>
                    </a:srgbClr>
                  </a:outerShdw>
                </a:effectLst>
              </a:rPr>
              <a:t>Luca.Vedovelli@ubep.unipd.it</a:t>
            </a:r>
          </a:p>
        </p:txBody>
      </p:sp>
    </p:spTree>
    <p:extLst>
      <p:ext uri="{BB962C8B-B14F-4D97-AF65-F5344CB8AC3E}">
        <p14:creationId xmlns:p14="http://schemas.microsoft.com/office/powerpoint/2010/main" val="35932035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DAD064D-86F0-42ED-B520-9968985791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p:nvPr>
        </p:nvSpPr>
        <p:spPr>
          <a:xfrm>
            <a:off x="952500" y="812042"/>
            <a:ext cx="4264686" cy="1092958"/>
          </a:xfrm>
        </p:spPr>
        <p:txBody>
          <a:bodyPr>
            <a:normAutofit/>
          </a:bodyPr>
          <a:lstStyle/>
          <a:p>
            <a:r>
              <a:rPr lang="en-US" dirty="0"/>
              <a:t>The Goal</a:t>
            </a:r>
          </a:p>
        </p:txBody>
      </p:sp>
      <p:sp>
        <p:nvSpPr>
          <p:cNvPr id="12" name="Rectangle 11">
            <a:extLst>
              <a:ext uri="{FF2B5EF4-FFF2-40B4-BE49-F238E27FC236}">
                <a16:creationId xmlns:a16="http://schemas.microsoft.com/office/drawing/2014/main" id="{17A4D85E-F98A-F670-16C3-7B2B0DA3A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7781"/>
            <a:ext cx="6096000" cy="3640219"/>
          </a:xfrm>
          <a:prstGeom prst="rect">
            <a:avLst/>
          </a:prstGeom>
          <a:gradFill>
            <a:gsLst>
              <a:gs pos="14000">
                <a:schemeClr val="accent1">
                  <a:lumMod val="60000"/>
                  <a:lumOff val="40000"/>
                  <a:alpha val="0"/>
                </a:schemeClr>
              </a:gs>
              <a:gs pos="100000">
                <a:schemeClr val="accent1">
                  <a:lumMod val="60000"/>
                  <a:lumOff val="4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p:cNvSpPr>
            <a:spLocks noGrp="1"/>
          </p:cNvSpPr>
          <p:nvPr>
            <p:ph idx="1"/>
          </p:nvPr>
        </p:nvSpPr>
        <p:spPr>
          <a:xfrm>
            <a:off x="952500" y="2285997"/>
            <a:ext cx="4191000" cy="3890965"/>
          </a:xfrm>
        </p:spPr>
        <p:txBody>
          <a:bodyPr>
            <a:normAutofit/>
          </a:bodyPr>
          <a:lstStyle/>
          <a:p>
            <a:pPr lvl="0"/>
            <a:r>
              <a:rPr lang="en-US" dirty="0"/>
              <a:t>Our goal is to find HITS, drugs that works</a:t>
            </a:r>
          </a:p>
          <a:p>
            <a:pPr lvl="0"/>
            <a:endParaRPr lang="en-US" dirty="0"/>
          </a:p>
          <a:p>
            <a:pPr lvl="0"/>
            <a:r>
              <a:rPr lang="en-US" dirty="0"/>
              <a:t>Often, we don’t really care how we get to them</a:t>
            </a:r>
          </a:p>
        </p:txBody>
      </p:sp>
      <p:pic>
        <p:nvPicPr>
          <p:cNvPr id="6" name="Picture 5">
            <a:extLst>
              <a:ext uri="{FF2B5EF4-FFF2-40B4-BE49-F238E27FC236}">
                <a16:creationId xmlns:a16="http://schemas.microsoft.com/office/drawing/2014/main" id="{D3FCB0D7-E5E1-881E-5630-94F86CAA9047}"/>
              </a:ext>
            </a:extLst>
          </p:cNvPr>
          <p:cNvPicPr>
            <a:picLocks noChangeAspect="1"/>
          </p:cNvPicPr>
          <p:nvPr/>
        </p:nvPicPr>
        <p:blipFill rotWithShape="1">
          <a:blip r:embed="rId2"/>
          <a:srcRect l="16820" r="36305" b="6250"/>
          <a:stretch/>
        </p:blipFill>
        <p:spPr>
          <a:xfrm>
            <a:off x="6096000" y="10"/>
            <a:ext cx="6095999" cy="6857990"/>
          </a:xfrm>
          <a:prstGeom prst="rect">
            <a:avLst/>
          </a:prstGeom>
        </p:spPr>
      </p:pic>
    </p:spTree>
    <p:extLst>
      <p:ext uri="{BB962C8B-B14F-4D97-AF65-F5344CB8AC3E}">
        <p14:creationId xmlns:p14="http://schemas.microsoft.com/office/powerpoint/2010/main" val="406566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5B54F36-CFD9-86CB-E14A-D5D5A6DDECB5}"/>
              </a:ext>
            </a:extLst>
          </p:cNvPr>
          <p:cNvSpPr>
            <a:spLocks noGrp="1"/>
          </p:cNvSpPr>
          <p:nvPr>
            <p:ph idx="1"/>
          </p:nvPr>
        </p:nvSpPr>
        <p:spPr/>
        <p:txBody>
          <a:bodyPr/>
          <a:lstStyle/>
          <a:p>
            <a:r>
              <a:rPr lang="en-US" sz="2400" dirty="0">
                <a:effectLst/>
                <a:latin typeface="Calibri" panose="020F0502020204030204" pitchFamily="34" charset="0"/>
                <a:ea typeface="Calibri" panose="020F0502020204030204" pitchFamily="34" charset="0"/>
              </a:rPr>
              <a:t>We get messy data. Almost never we are in ideal situation where</a:t>
            </a:r>
            <a:r>
              <a:rPr lang="en-US" sz="2400" dirty="0">
                <a:latin typeface="Calibri" panose="020F0502020204030204" pitchFamily="34" charset="0"/>
                <a:ea typeface="Calibri" panose="020F0502020204030204" pitchFamily="34" charset="0"/>
              </a:rPr>
              <a:t>:</a:t>
            </a:r>
          </a:p>
          <a:p>
            <a:endParaRPr lang="en-US" sz="2400" dirty="0">
              <a:effectLst/>
              <a:latin typeface="Calibri" panose="020F0502020204030204" pitchFamily="34" charset="0"/>
              <a:ea typeface="Calibri" panose="020F0502020204030204" pitchFamily="34" charset="0"/>
            </a:endParaRPr>
          </a:p>
          <a:p>
            <a:pPr marL="541782" lvl="1" indent="-285750">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rPr>
              <a:t>we have low variability among replicates</a:t>
            </a:r>
          </a:p>
          <a:p>
            <a:pPr marL="541782" lvl="1" indent="-285750">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rPr>
              <a:t>the hit drugs measures are well above the non-active ones</a:t>
            </a:r>
          </a:p>
          <a:p>
            <a:pPr marL="541782" lvl="1" indent="-285750">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rPr>
              <a:t>negative controls are really negative</a:t>
            </a:r>
          </a:p>
          <a:p>
            <a:pPr marL="541782" lvl="1" indent="-285750">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rPr>
              <a:t>positive controls behaves like the hits</a:t>
            </a:r>
          </a:p>
          <a:p>
            <a:pPr marL="541782" lvl="1" indent="-285750">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rPr>
              <a:t>birds are chirping</a:t>
            </a:r>
          </a:p>
          <a:p>
            <a:pPr marL="541782" lvl="1" indent="-285750">
              <a:buFont typeface="Wingdings" panose="05000000000000000000" pitchFamily="2" charset="2"/>
              <a:buChar char="ü"/>
            </a:pPr>
            <a:r>
              <a:rPr lang="en-US" sz="2000" dirty="0">
                <a:effectLst/>
                <a:latin typeface="Calibri" panose="020F0502020204030204" pitchFamily="34" charset="0"/>
                <a:ea typeface="Calibri" panose="020F0502020204030204" pitchFamily="34" charset="0"/>
              </a:rPr>
              <a:t>the air is warm, and no one have to work on weekends.</a:t>
            </a:r>
          </a:p>
          <a:p>
            <a:endParaRPr lang="en-US" dirty="0"/>
          </a:p>
        </p:txBody>
      </p:sp>
      <p:sp>
        <p:nvSpPr>
          <p:cNvPr id="4" name="Title">
            <a:extLst>
              <a:ext uri="{FF2B5EF4-FFF2-40B4-BE49-F238E27FC236}">
                <a16:creationId xmlns:a16="http://schemas.microsoft.com/office/drawing/2014/main" id="{2951FC51-2396-0554-45E9-33F0B8C41455}"/>
              </a:ext>
            </a:extLst>
          </p:cNvPr>
          <p:cNvSpPr txBox="1">
            <a:spLocks/>
          </p:cNvSpPr>
          <p:nvPr/>
        </p:nvSpPr>
        <p:spPr>
          <a:xfrm>
            <a:off x="1524000" y="762001"/>
            <a:ext cx="9144000" cy="869092"/>
          </a:xfrm>
          <a:prstGeom prst="rect">
            <a:avLst/>
          </a:prstGeom>
        </p:spPr>
        <p:txBody>
          <a:bodyPr vert="horz" lIns="91440" tIns="45720" rIns="91440" bIns="45720" rtlCol="0" anchor="b">
            <a:normAutofit/>
          </a:bodyPr>
          <a:lstStyle>
            <a:lvl1pPr algn="l" defTabSz="914400" rtl="0" eaLnBrk="1" latinLnBrk="0" hangingPunct="1">
              <a:lnSpc>
                <a:spcPct val="120000"/>
              </a:lnSpc>
              <a:spcBef>
                <a:spcPct val="0"/>
              </a:spcBef>
              <a:buNone/>
              <a:defRPr sz="2800" b="1" kern="1200" cap="all" spc="600" baseline="0">
                <a:solidFill>
                  <a:schemeClr val="tx1"/>
                </a:solidFill>
                <a:latin typeface="+mj-lt"/>
                <a:ea typeface="+mj-ea"/>
                <a:cs typeface="+mj-cs"/>
              </a:defRPr>
            </a:lvl1pPr>
          </a:lstStyle>
          <a:p>
            <a:pPr algn="ctr"/>
            <a:r>
              <a:rPr lang="en-US"/>
              <a:t>The Messy Data Reality</a:t>
            </a:r>
            <a:endParaRPr lang="en-US" dirty="0"/>
          </a:p>
        </p:txBody>
      </p:sp>
    </p:spTree>
    <p:extLst>
      <p:ext uri="{BB962C8B-B14F-4D97-AF65-F5344CB8AC3E}">
        <p14:creationId xmlns:p14="http://schemas.microsoft.com/office/powerpoint/2010/main" val="3671639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 calcmode="lin" valueType="num">
                                      <p:cBhvr additive="base">
                                        <p:cTn id="1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arn(inVertic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animEffect transition="in" filter="wipe(down)">
                                      <p:cBhvr>
                                        <p:cTn id="3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fterglowVTI">
  <a:themeElements>
    <a:clrScheme name="AnalogousFromDarkSeedLeftStep">
      <a:dk1>
        <a:srgbClr val="000000"/>
      </a:dk1>
      <a:lt1>
        <a:srgbClr val="FFFFFF"/>
      </a:lt1>
      <a:dk2>
        <a:srgbClr val="213B32"/>
      </a:dk2>
      <a:lt2>
        <a:srgbClr val="E8E2E2"/>
      </a:lt2>
      <a:accent1>
        <a:srgbClr val="48AEB6"/>
      </a:accent1>
      <a:accent2>
        <a:srgbClr val="3BB189"/>
      </a:accent2>
      <a:accent3>
        <a:srgbClr val="47B663"/>
      </a:accent3>
      <a:accent4>
        <a:srgbClr val="4FB13B"/>
      </a:accent4>
      <a:accent5>
        <a:srgbClr val="83AF44"/>
      </a:accent5>
      <a:accent6>
        <a:srgbClr val="A6A537"/>
      </a:accent6>
      <a:hlink>
        <a:srgbClr val="588F2F"/>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fterglowVTI" id="{804DBEB7-1920-4C72-A0CB-091339F1875F}" vid="{D4C59F5A-9ECA-4C96-BDFD-0606A75324E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3671</TotalTime>
  <Words>3571</Words>
  <Application>Microsoft Office PowerPoint</Application>
  <PresentationFormat>Widescreen</PresentationFormat>
  <Paragraphs>357</Paragraphs>
  <Slides>71</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Söhne</vt:lpstr>
      <vt:lpstr>Trade Gothic Next Cond</vt:lpstr>
      <vt:lpstr>Trade Gothic Next Light</vt:lpstr>
      <vt:lpstr>Wingdings</vt:lpstr>
      <vt:lpstr>AfterglowVTI</vt:lpstr>
      <vt:lpstr>Beyond Z Factor: New Methodologies to Distill High Throughput Screening Data</vt:lpstr>
      <vt:lpstr>Introduction</vt:lpstr>
      <vt:lpstr>The Landscape of High-Throughput Screening in Pharmaceutical Research</vt:lpstr>
      <vt:lpstr>Importance of HTS in Drug Discovery </vt:lpstr>
      <vt:lpstr>Challenges and Limitations in HTS </vt:lpstr>
      <vt:lpstr>Traditional Metrics and Their Limitations</vt:lpstr>
      <vt:lpstr>Real-World Scenarios</vt:lpstr>
      <vt:lpstr>The Goal</vt:lpstr>
      <vt:lpstr>PowerPoint Presentation</vt:lpstr>
      <vt:lpstr>The Messy Data Reality</vt:lpstr>
      <vt:lpstr>The Scenario</vt:lpstr>
      <vt:lpstr>Complexity of the Data</vt:lpstr>
      <vt:lpstr>Challenges in Data Interpretation</vt:lpstr>
      <vt:lpstr>Challenges in Data Interpretation</vt:lpstr>
      <vt:lpstr>Challenges in Data Interpretation</vt:lpstr>
      <vt:lpstr>PowerPoint Presentation</vt:lpstr>
      <vt:lpstr>Consequences</vt:lpstr>
      <vt:lpstr>Possible solutions?</vt:lpstr>
      <vt:lpstr>Drug Hit Datasets</vt:lpstr>
      <vt:lpstr>The Groups approach</vt:lpstr>
      <vt:lpstr>Unsupervised Clustering</vt:lpstr>
      <vt:lpstr>FRANK Harrell’s opinion</vt:lpstr>
      <vt:lpstr>Features selection</vt:lpstr>
      <vt:lpstr>PCA for Variability Separation</vt:lpstr>
      <vt:lpstr>COOL Clustering methods</vt:lpstr>
      <vt:lpstr>UMAP</vt:lpstr>
      <vt:lpstr>Density-Based Methods</vt:lpstr>
      <vt:lpstr>Model-Based Methods</vt:lpstr>
      <vt:lpstr>Phantom Clusters</vt:lpstr>
      <vt:lpstr>Double Dipping Fallacy</vt:lpstr>
      <vt:lpstr>What About Modelling?</vt:lpstr>
      <vt:lpstr>Introduction to Modelling</vt:lpstr>
      <vt:lpstr>Objective of Modelling</vt:lpstr>
      <vt:lpstr>Ground Truth</vt:lpstr>
      <vt:lpstr>Let’s simulatE!</vt:lpstr>
      <vt:lpstr>SIMULATION</vt:lpstr>
      <vt:lpstr>Naïve Example</vt:lpstr>
      <vt:lpstr>But...</vt:lpstr>
      <vt:lpstr>But...</vt:lpstr>
      <vt:lpstr>DATA generation and models</vt:lpstr>
      <vt:lpstr>Data Generation</vt:lpstr>
      <vt:lpstr>PowerPoint Presentation</vt:lpstr>
      <vt:lpstr>Correlated replicates</vt:lpstr>
      <vt:lpstr>Data Generation</vt:lpstr>
      <vt:lpstr>PowerPoint Presentation</vt:lpstr>
      <vt:lpstr>PowerPoint Presentation</vt:lpstr>
      <vt:lpstr>PowerPoint Presentation</vt:lpstr>
      <vt:lpstr>PowerPoint Presentation</vt:lpstr>
      <vt:lpstr>PowerPoint Presentation</vt:lpstr>
      <vt:lpstr>PowerPoint Presentation</vt:lpstr>
      <vt:lpstr>WHY all of that?</vt:lpstr>
      <vt:lpstr>Performance Metrics</vt:lpstr>
      <vt:lpstr>TEMPLATE FOR LOOP</vt:lpstr>
      <vt:lpstr>Old fashioned Logistic Regression</vt:lpstr>
      <vt:lpstr>Generalized linear mixed model</vt:lpstr>
      <vt:lpstr>Non-Linear Model</vt:lpstr>
      <vt:lpstr>Machine learning anyone?</vt:lpstr>
      <vt:lpstr>Random forest</vt:lpstr>
      <vt:lpstr>Gradient boosting machines+XGBOOSt</vt:lpstr>
      <vt:lpstr>...and NOW?</vt:lpstr>
      <vt:lpstr>PowerPoint Presentation</vt:lpstr>
      <vt:lpstr>Do you have time to speak about our lord and savior automl?</vt:lpstr>
      <vt:lpstr>PowerPoint Presentation</vt:lpstr>
      <vt:lpstr>Drawbacks...</vt:lpstr>
      <vt:lpstr>...wait</vt:lpstr>
      <vt:lpstr>PowerPoint Presentation</vt:lpstr>
      <vt:lpstr>base models of the ensemble</vt:lpstr>
      <vt:lpstr>Reuse the model (for external validation)</vt:lpstr>
      <vt:lpstr>Limitations</vt:lpstr>
      <vt:lpstr>Side note</vt:lpstr>
      <vt:lpstr>Share.your.data.and.code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c:creator>
  <cp:lastModifiedBy>Luca Vedovelli</cp:lastModifiedBy>
  <cp:revision>4</cp:revision>
  <dcterms:created xsi:type="dcterms:W3CDTF">2023-10-05T10:46:29Z</dcterms:created>
  <dcterms:modified xsi:type="dcterms:W3CDTF">2023-10-08T20:26:59Z</dcterms:modified>
</cp:coreProperties>
</file>